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5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BF0633-E3E4-4871-90C9-F5DCB8483AB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3324D1C-A5E9-4DCF-BCDD-012DC832F6A2}">
      <dgm:prSet/>
      <dgm:spPr/>
      <dgm:t>
        <a:bodyPr/>
        <a:lstStyle/>
        <a:p>
          <a:pPr>
            <a:defRPr cap="all"/>
          </a:pPr>
          <a:r>
            <a:rPr lang="en-US"/>
            <a:t>AI powered rental alert system</a:t>
          </a:r>
        </a:p>
      </dgm:t>
    </dgm:pt>
    <dgm:pt modelId="{0877E874-D3C0-4FDD-81D4-0B73E6F6EFF4}" type="parTrans" cxnId="{83F56F49-8A2A-4144-B795-87BAABEE0D86}">
      <dgm:prSet/>
      <dgm:spPr/>
      <dgm:t>
        <a:bodyPr/>
        <a:lstStyle/>
        <a:p>
          <a:endParaRPr lang="en-US"/>
        </a:p>
      </dgm:t>
    </dgm:pt>
    <dgm:pt modelId="{108A678D-4FE8-4F0A-8E10-35AAC87C2151}" type="sibTrans" cxnId="{83F56F49-8A2A-4144-B795-87BAABEE0D86}">
      <dgm:prSet/>
      <dgm:spPr/>
      <dgm:t>
        <a:bodyPr/>
        <a:lstStyle/>
        <a:p>
          <a:endParaRPr lang="en-US"/>
        </a:p>
      </dgm:t>
    </dgm:pt>
    <dgm:pt modelId="{F4F30716-4832-47F9-ABAE-380B07F99531}">
      <dgm:prSet/>
      <dgm:spPr/>
      <dgm:t>
        <a:bodyPr/>
        <a:lstStyle/>
        <a:p>
          <a:pPr>
            <a:defRPr cap="all"/>
          </a:pPr>
          <a:r>
            <a:rPr lang="en-US"/>
            <a:t>AI Agent- for automation</a:t>
          </a:r>
        </a:p>
      </dgm:t>
    </dgm:pt>
    <dgm:pt modelId="{EDFD2816-826B-455E-AEA8-82F4273668CA}" type="parTrans" cxnId="{21A90B10-2022-488A-8331-DF51F92CF6BA}">
      <dgm:prSet/>
      <dgm:spPr/>
      <dgm:t>
        <a:bodyPr/>
        <a:lstStyle/>
        <a:p>
          <a:endParaRPr lang="en-US"/>
        </a:p>
      </dgm:t>
    </dgm:pt>
    <dgm:pt modelId="{1116376A-0851-4E5F-BA18-D1B55758563A}" type="sibTrans" cxnId="{21A90B10-2022-488A-8331-DF51F92CF6BA}">
      <dgm:prSet/>
      <dgm:spPr/>
      <dgm:t>
        <a:bodyPr/>
        <a:lstStyle/>
        <a:p>
          <a:endParaRPr lang="en-US"/>
        </a:p>
      </dgm:t>
    </dgm:pt>
    <dgm:pt modelId="{E1828C8E-0C5B-4E07-9290-8DE69A4CB1E0}" type="pres">
      <dgm:prSet presAssocID="{49BF0633-E3E4-4871-90C9-F5DCB8483ABA}" presName="root" presStyleCnt="0">
        <dgm:presLayoutVars>
          <dgm:dir/>
          <dgm:resizeHandles val="exact"/>
        </dgm:presLayoutVars>
      </dgm:prSet>
      <dgm:spPr/>
    </dgm:pt>
    <dgm:pt modelId="{F263DE96-EE75-418E-967D-29E16F991D2E}" type="pres">
      <dgm:prSet presAssocID="{53324D1C-A5E9-4DCF-BCDD-012DC832F6A2}" presName="compNode" presStyleCnt="0"/>
      <dgm:spPr/>
    </dgm:pt>
    <dgm:pt modelId="{024F2D18-F688-4D39-82DF-27C68B4150B6}" type="pres">
      <dgm:prSet presAssocID="{53324D1C-A5E9-4DCF-BCDD-012DC832F6A2}" presName="iconBgRect" presStyleLbl="bgShp" presStyleIdx="0" presStyleCnt="2"/>
      <dgm:spPr/>
    </dgm:pt>
    <dgm:pt modelId="{E7AD3ECD-9EA7-45A4-B917-5396FE29E0A8}" type="pres">
      <dgm:prSet presAssocID="{53324D1C-A5E9-4DCF-BCDD-012DC832F6A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EEB394C-AE49-462E-BAFF-DD95869A57FC}" type="pres">
      <dgm:prSet presAssocID="{53324D1C-A5E9-4DCF-BCDD-012DC832F6A2}" presName="spaceRect" presStyleCnt="0"/>
      <dgm:spPr/>
    </dgm:pt>
    <dgm:pt modelId="{1E58164D-D5D7-4A93-AEBD-3C6B8C56D2E8}" type="pres">
      <dgm:prSet presAssocID="{53324D1C-A5E9-4DCF-BCDD-012DC832F6A2}" presName="textRect" presStyleLbl="revTx" presStyleIdx="0" presStyleCnt="2">
        <dgm:presLayoutVars>
          <dgm:chMax val="1"/>
          <dgm:chPref val="1"/>
        </dgm:presLayoutVars>
      </dgm:prSet>
      <dgm:spPr/>
    </dgm:pt>
    <dgm:pt modelId="{8612AF84-02B0-440A-A81F-405C7AAD6862}" type="pres">
      <dgm:prSet presAssocID="{108A678D-4FE8-4F0A-8E10-35AAC87C2151}" presName="sibTrans" presStyleCnt="0"/>
      <dgm:spPr/>
    </dgm:pt>
    <dgm:pt modelId="{4E965E37-679D-4B24-845F-E208F7B2508A}" type="pres">
      <dgm:prSet presAssocID="{F4F30716-4832-47F9-ABAE-380B07F99531}" presName="compNode" presStyleCnt="0"/>
      <dgm:spPr/>
    </dgm:pt>
    <dgm:pt modelId="{D408ED2B-E3CD-4F54-9B09-1D67D9880335}" type="pres">
      <dgm:prSet presAssocID="{F4F30716-4832-47F9-ABAE-380B07F99531}" presName="iconBgRect" presStyleLbl="bgShp" presStyleIdx="1" presStyleCnt="2"/>
      <dgm:spPr/>
    </dgm:pt>
    <dgm:pt modelId="{EAF5C3D7-444B-45D0-B74A-1EDD297562B0}" type="pres">
      <dgm:prSet presAssocID="{F4F30716-4832-47F9-ABAE-380B07F995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B12E40F-C617-44D2-BC28-EB93E56302EE}" type="pres">
      <dgm:prSet presAssocID="{F4F30716-4832-47F9-ABAE-380B07F99531}" presName="spaceRect" presStyleCnt="0"/>
      <dgm:spPr/>
    </dgm:pt>
    <dgm:pt modelId="{C4FB2912-30D0-4013-A23A-F0E157C3D811}" type="pres">
      <dgm:prSet presAssocID="{F4F30716-4832-47F9-ABAE-380B07F9953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A96BE00-F319-4BD7-8402-DCBDB1951B56}" type="presOf" srcId="{49BF0633-E3E4-4871-90C9-F5DCB8483ABA}" destId="{E1828C8E-0C5B-4E07-9290-8DE69A4CB1E0}" srcOrd="0" destOrd="0" presId="urn:microsoft.com/office/officeart/2018/5/layout/IconCircleLabelList"/>
    <dgm:cxn modelId="{21A90B10-2022-488A-8331-DF51F92CF6BA}" srcId="{49BF0633-E3E4-4871-90C9-F5DCB8483ABA}" destId="{F4F30716-4832-47F9-ABAE-380B07F99531}" srcOrd="1" destOrd="0" parTransId="{EDFD2816-826B-455E-AEA8-82F4273668CA}" sibTransId="{1116376A-0851-4E5F-BA18-D1B55758563A}"/>
    <dgm:cxn modelId="{83F56F49-8A2A-4144-B795-87BAABEE0D86}" srcId="{49BF0633-E3E4-4871-90C9-F5DCB8483ABA}" destId="{53324D1C-A5E9-4DCF-BCDD-012DC832F6A2}" srcOrd="0" destOrd="0" parTransId="{0877E874-D3C0-4FDD-81D4-0B73E6F6EFF4}" sibTransId="{108A678D-4FE8-4F0A-8E10-35AAC87C2151}"/>
    <dgm:cxn modelId="{094569AD-517B-4D0E-829F-BE4FD4745280}" type="presOf" srcId="{F4F30716-4832-47F9-ABAE-380B07F99531}" destId="{C4FB2912-30D0-4013-A23A-F0E157C3D811}" srcOrd="0" destOrd="0" presId="urn:microsoft.com/office/officeart/2018/5/layout/IconCircleLabelList"/>
    <dgm:cxn modelId="{E68A26CB-8FB6-4396-9B67-5B8B649E74AE}" type="presOf" srcId="{53324D1C-A5E9-4DCF-BCDD-012DC832F6A2}" destId="{1E58164D-D5D7-4A93-AEBD-3C6B8C56D2E8}" srcOrd="0" destOrd="0" presId="urn:microsoft.com/office/officeart/2018/5/layout/IconCircleLabelList"/>
    <dgm:cxn modelId="{2A6DBDEB-12EC-42B7-9D3B-31A0D67D1955}" type="presParOf" srcId="{E1828C8E-0C5B-4E07-9290-8DE69A4CB1E0}" destId="{F263DE96-EE75-418E-967D-29E16F991D2E}" srcOrd="0" destOrd="0" presId="urn:microsoft.com/office/officeart/2018/5/layout/IconCircleLabelList"/>
    <dgm:cxn modelId="{61C994B8-5565-4882-A7C9-0770AE50B5DB}" type="presParOf" srcId="{F263DE96-EE75-418E-967D-29E16F991D2E}" destId="{024F2D18-F688-4D39-82DF-27C68B4150B6}" srcOrd="0" destOrd="0" presId="urn:microsoft.com/office/officeart/2018/5/layout/IconCircleLabelList"/>
    <dgm:cxn modelId="{C5596ED8-5B62-432A-BD82-7E72F3A4B874}" type="presParOf" srcId="{F263DE96-EE75-418E-967D-29E16F991D2E}" destId="{E7AD3ECD-9EA7-45A4-B917-5396FE29E0A8}" srcOrd="1" destOrd="0" presId="urn:microsoft.com/office/officeart/2018/5/layout/IconCircleLabelList"/>
    <dgm:cxn modelId="{CDB79806-D400-4635-B381-38E691C3DB8D}" type="presParOf" srcId="{F263DE96-EE75-418E-967D-29E16F991D2E}" destId="{6EEB394C-AE49-462E-BAFF-DD95869A57FC}" srcOrd="2" destOrd="0" presId="urn:microsoft.com/office/officeart/2018/5/layout/IconCircleLabelList"/>
    <dgm:cxn modelId="{5BB58B2E-F037-4C24-9E06-4368D8691F83}" type="presParOf" srcId="{F263DE96-EE75-418E-967D-29E16F991D2E}" destId="{1E58164D-D5D7-4A93-AEBD-3C6B8C56D2E8}" srcOrd="3" destOrd="0" presId="urn:microsoft.com/office/officeart/2018/5/layout/IconCircleLabelList"/>
    <dgm:cxn modelId="{E971A3CF-0A35-472A-BD3B-0AD653705608}" type="presParOf" srcId="{E1828C8E-0C5B-4E07-9290-8DE69A4CB1E0}" destId="{8612AF84-02B0-440A-A81F-405C7AAD6862}" srcOrd="1" destOrd="0" presId="urn:microsoft.com/office/officeart/2018/5/layout/IconCircleLabelList"/>
    <dgm:cxn modelId="{AEC24F07-11F8-4E2D-A143-D307829AF392}" type="presParOf" srcId="{E1828C8E-0C5B-4E07-9290-8DE69A4CB1E0}" destId="{4E965E37-679D-4B24-845F-E208F7B2508A}" srcOrd="2" destOrd="0" presId="urn:microsoft.com/office/officeart/2018/5/layout/IconCircleLabelList"/>
    <dgm:cxn modelId="{5B9322BC-9AF8-465B-8A5E-767A353BC960}" type="presParOf" srcId="{4E965E37-679D-4B24-845F-E208F7B2508A}" destId="{D408ED2B-E3CD-4F54-9B09-1D67D9880335}" srcOrd="0" destOrd="0" presId="urn:microsoft.com/office/officeart/2018/5/layout/IconCircleLabelList"/>
    <dgm:cxn modelId="{7D5363A1-A4E1-4DCE-B2AC-A1FAF69288BB}" type="presParOf" srcId="{4E965E37-679D-4B24-845F-E208F7B2508A}" destId="{EAF5C3D7-444B-45D0-B74A-1EDD297562B0}" srcOrd="1" destOrd="0" presId="urn:microsoft.com/office/officeart/2018/5/layout/IconCircleLabelList"/>
    <dgm:cxn modelId="{B9C50A0D-2C26-4F2F-B515-B66049C230B0}" type="presParOf" srcId="{4E965E37-679D-4B24-845F-E208F7B2508A}" destId="{CB12E40F-C617-44D2-BC28-EB93E56302EE}" srcOrd="2" destOrd="0" presId="urn:microsoft.com/office/officeart/2018/5/layout/IconCircleLabelList"/>
    <dgm:cxn modelId="{AD14EC53-3D55-411B-AD9E-1D806EE99CC1}" type="presParOf" srcId="{4E965E37-679D-4B24-845F-E208F7B2508A}" destId="{C4FB2912-30D0-4013-A23A-F0E157C3D81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2171D7-ED75-46AC-82D4-981123E2154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A807D44-5D05-4115-BC7E-DF3DE9640D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 digital assistant that performs tasks for you automatically</a:t>
          </a:r>
        </a:p>
      </dgm:t>
    </dgm:pt>
    <dgm:pt modelId="{55215A68-9A27-4F5A-9BF1-708281C88309}" type="parTrans" cxnId="{126A7D1E-8A63-4840-9083-D49FBD3D717E}">
      <dgm:prSet/>
      <dgm:spPr/>
      <dgm:t>
        <a:bodyPr/>
        <a:lstStyle/>
        <a:p>
          <a:endParaRPr lang="en-US"/>
        </a:p>
      </dgm:t>
    </dgm:pt>
    <dgm:pt modelId="{B136A66F-CD1F-4BE1-AFD3-DD9882CF9785}" type="sibTrans" cxnId="{126A7D1E-8A63-4840-9083-D49FBD3D717E}">
      <dgm:prSet/>
      <dgm:spPr/>
      <dgm:t>
        <a:bodyPr/>
        <a:lstStyle/>
        <a:p>
          <a:endParaRPr lang="en-US"/>
        </a:p>
      </dgm:t>
    </dgm:pt>
    <dgm:pt modelId="{4AEE9623-9279-4EC3-8A5D-62DF5F7993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Think of it as an automated version of yourself online</a:t>
          </a:r>
        </a:p>
      </dgm:t>
    </dgm:pt>
    <dgm:pt modelId="{FEBD881F-57D6-435B-8987-A2BB9845DE03}" type="parTrans" cxnId="{33372DE5-9A36-404F-AA0A-BD1362711C2C}">
      <dgm:prSet/>
      <dgm:spPr/>
      <dgm:t>
        <a:bodyPr/>
        <a:lstStyle/>
        <a:p>
          <a:endParaRPr lang="en-US"/>
        </a:p>
      </dgm:t>
    </dgm:pt>
    <dgm:pt modelId="{0350B5F5-29BB-4434-A807-09A87A09CB40}" type="sibTrans" cxnId="{33372DE5-9A36-404F-AA0A-BD1362711C2C}">
      <dgm:prSet/>
      <dgm:spPr/>
      <dgm:t>
        <a:bodyPr/>
        <a:lstStyle/>
        <a:p>
          <a:endParaRPr lang="en-US"/>
        </a:p>
      </dgm:t>
    </dgm:pt>
    <dgm:pt modelId="{E64ADAE4-1119-4B15-84B1-38E4AA4795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Saves time and effort by doing complex actions for you</a:t>
          </a:r>
        </a:p>
      </dgm:t>
    </dgm:pt>
    <dgm:pt modelId="{438D7C6A-AD55-499E-B9FD-824CDF9CCA7E}" type="parTrans" cxnId="{B77E3A93-749E-41FF-8205-4776F0588414}">
      <dgm:prSet/>
      <dgm:spPr/>
      <dgm:t>
        <a:bodyPr/>
        <a:lstStyle/>
        <a:p>
          <a:endParaRPr lang="en-US"/>
        </a:p>
      </dgm:t>
    </dgm:pt>
    <dgm:pt modelId="{EEA991DC-3926-4D8E-AEB1-1B4CCE3833B5}" type="sibTrans" cxnId="{B77E3A93-749E-41FF-8205-4776F0588414}">
      <dgm:prSet/>
      <dgm:spPr/>
      <dgm:t>
        <a:bodyPr/>
        <a:lstStyle/>
        <a:p>
          <a:endParaRPr lang="en-US"/>
        </a:p>
      </dgm:t>
    </dgm:pt>
    <dgm:pt modelId="{8D6253FB-3B18-4169-B4B9-C95B3D82C3FC}" type="pres">
      <dgm:prSet presAssocID="{472171D7-ED75-46AC-82D4-981123E21545}" presName="root" presStyleCnt="0">
        <dgm:presLayoutVars>
          <dgm:dir/>
          <dgm:resizeHandles val="exact"/>
        </dgm:presLayoutVars>
      </dgm:prSet>
      <dgm:spPr/>
    </dgm:pt>
    <dgm:pt modelId="{08E695A6-91F5-4B8F-91F0-EBC886C904ED}" type="pres">
      <dgm:prSet presAssocID="{FA807D44-5D05-4115-BC7E-DF3DE9640D3B}" presName="compNode" presStyleCnt="0"/>
      <dgm:spPr/>
    </dgm:pt>
    <dgm:pt modelId="{07B48EC7-35E0-4B8F-B923-16E0100E1814}" type="pres">
      <dgm:prSet presAssocID="{FA807D44-5D05-4115-BC7E-DF3DE9640D3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0E28140-3C0A-4041-9D28-D924961E59B4}" type="pres">
      <dgm:prSet presAssocID="{FA807D44-5D05-4115-BC7E-DF3DE9640D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EFA7537-BB24-407B-AA38-B19097065A59}" type="pres">
      <dgm:prSet presAssocID="{FA807D44-5D05-4115-BC7E-DF3DE9640D3B}" presName="spaceRect" presStyleCnt="0"/>
      <dgm:spPr/>
    </dgm:pt>
    <dgm:pt modelId="{5B36CBF5-156F-4424-9A65-6C149E7590FC}" type="pres">
      <dgm:prSet presAssocID="{FA807D44-5D05-4115-BC7E-DF3DE9640D3B}" presName="textRect" presStyleLbl="revTx" presStyleIdx="0" presStyleCnt="3">
        <dgm:presLayoutVars>
          <dgm:chMax val="1"/>
          <dgm:chPref val="1"/>
        </dgm:presLayoutVars>
      </dgm:prSet>
      <dgm:spPr/>
    </dgm:pt>
    <dgm:pt modelId="{0C25CC73-6645-4E08-9D2A-4DE1DFB461FD}" type="pres">
      <dgm:prSet presAssocID="{B136A66F-CD1F-4BE1-AFD3-DD9882CF9785}" presName="sibTrans" presStyleCnt="0"/>
      <dgm:spPr/>
    </dgm:pt>
    <dgm:pt modelId="{F97922BC-F13D-410F-9BAD-F9672889C40E}" type="pres">
      <dgm:prSet presAssocID="{4AEE9623-9279-4EC3-8A5D-62DF5F7993DF}" presName="compNode" presStyleCnt="0"/>
      <dgm:spPr/>
    </dgm:pt>
    <dgm:pt modelId="{70CB1DD9-FABB-4DE2-A194-21D86B5A7DE4}" type="pres">
      <dgm:prSet presAssocID="{4AEE9623-9279-4EC3-8A5D-62DF5F7993D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05BE755-D396-428A-BA2A-E28883783C9A}" type="pres">
      <dgm:prSet presAssocID="{4AEE9623-9279-4EC3-8A5D-62DF5F7993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2884F2E-46A8-4C07-8397-CE62377668CA}" type="pres">
      <dgm:prSet presAssocID="{4AEE9623-9279-4EC3-8A5D-62DF5F7993DF}" presName="spaceRect" presStyleCnt="0"/>
      <dgm:spPr/>
    </dgm:pt>
    <dgm:pt modelId="{5501F540-106A-49FD-8C74-C598C213D833}" type="pres">
      <dgm:prSet presAssocID="{4AEE9623-9279-4EC3-8A5D-62DF5F7993DF}" presName="textRect" presStyleLbl="revTx" presStyleIdx="1" presStyleCnt="3">
        <dgm:presLayoutVars>
          <dgm:chMax val="1"/>
          <dgm:chPref val="1"/>
        </dgm:presLayoutVars>
      </dgm:prSet>
      <dgm:spPr/>
    </dgm:pt>
    <dgm:pt modelId="{29F8BBD6-BBDB-42CB-AF25-50655F3EA048}" type="pres">
      <dgm:prSet presAssocID="{0350B5F5-29BB-4434-A807-09A87A09CB40}" presName="sibTrans" presStyleCnt="0"/>
      <dgm:spPr/>
    </dgm:pt>
    <dgm:pt modelId="{F20E4E34-A2C9-48CF-9A32-0F9DE3FB7014}" type="pres">
      <dgm:prSet presAssocID="{E64ADAE4-1119-4B15-84B1-38E4AA479552}" presName="compNode" presStyleCnt="0"/>
      <dgm:spPr/>
    </dgm:pt>
    <dgm:pt modelId="{291DE07D-A9DB-4612-BA2D-C0431512A5FA}" type="pres">
      <dgm:prSet presAssocID="{E64ADAE4-1119-4B15-84B1-38E4AA47955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38F8AE6-8339-4845-97CC-A4A8BB24AE9F}" type="pres">
      <dgm:prSet presAssocID="{E64ADAE4-1119-4B15-84B1-38E4AA4795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7F850DB-FB55-4986-9359-36B93A1B21D9}" type="pres">
      <dgm:prSet presAssocID="{E64ADAE4-1119-4B15-84B1-38E4AA479552}" presName="spaceRect" presStyleCnt="0"/>
      <dgm:spPr/>
    </dgm:pt>
    <dgm:pt modelId="{B6F5C2BC-5BEC-4867-B183-DD467A743235}" type="pres">
      <dgm:prSet presAssocID="{E64ADAE4-1119-4B15-84B1-38E4AA4795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26A7D1E-8A63-4840-9083-D49FBD3D717E}" srcId="{472171D7-ED75-46AC-82D4-981123E21545}" destId="{FA807D44-5D05-4115-BC7E-DF3DE9640D3B}" srcOrd="0" destOrd="0" parTransId="{55215A68-9A27-4F5A-9BF1-708281C88309}" sibTransId="{B136A66F-CD1F-4BE1-AFD3-DD9882CF9785}"/>
    <dgm:cxn modelId="{F2CCCE64-3B27-46A9-AA37-2A5B52FAB65F}" type="presOf" srcId="{4AEE9623-9279-4EC3-8A5D-62DF5F7993DF}" destId="{5501F540-106A-49FD-8C74-C598C213D833}" srcOrd="0" destOrd="0" presId="urn:microsoft.com/office/officeart/2018/5/layout/IconLeafLabelList"/>
    <dgm:cxn modelId="{B77E3A93-749E-41FF-8205-4776F0588414}" srcId="{472171D7-ED75-46AC-82D4-981123E21545}" destId="{E64ADAE4-1119-4B15-84B1-38E4AA479552}" srcOrd="2" destOrd="0" parTransId="{438D7C6A-AD55-499E-B9FD-824CDF9CCA7E}" sibTransId="{EEA991DC-3926-4D8E-AEB1-1B4CCE3833B5}"/>
    <dgm:cxn modelId="{414A1A94-EB6B-4B2D-803D-98D165FF0D99}" type="presOf" srcId="{FA807D44-5D05-4115-BC7E-DF3DE9640D3B}" destId="{5B36CBF5-156F-4424-9A65-6C149E7590FC}" srcOrd="0" destOrd="0" presId="urn:microsoft.com/office/officeart/2018/5/layout/IconLeafLabelList"/>
    <dgm:cxn modelId="{4A871DA7-7D56-46F6-BD8F-45D69B1F6B9A}" type="presOf" srcId="{E64ADAE4-1119-4B15-84B1-38E4AA479552}" destId="{B6F5C2BC-5BEC-4867-B183-DD467A743235}" srcOrd="0" destOrd="0" presId="urn:microsoft.com/office/officeart/2018/5/layout/IconLeafLabelList"/>
    <dgm:cxn modelId="{769916C6-C57B-43D7-B777-B57CF0CCE2D2}" type="presOf" srcId="{472171D7-ED75-46AC-82D4-981123E21545}" destId="{8D6253FB-3B18-4169-B4B9-C95B3D82C3FC}" srcOrd="0" destOrd="0" presId="urn:microsoft.com/office/officeart/2018/5/layout/IconLeafLabelList"/>
    <dgm:cxn modelId="{33372DE5-9A36-404F-AA0A-BD1362711C2C}" srcId="{472171D7-ED75-46AC-82D4-981123E21545}" destId="{4AEE9623-9279-4EC3-8A5D-62DF5F7993DF}" srcOrd="1" destOrd="0" parTransId="{FEBD881F-57D6-435B-8987-A2BB9845DE03}" sibTransId="{0350B5F5-29BB-4434-A807-09A87A09CB40}"/>
    <dgm:cxn modelId="{D6ABC67D-2C58-4A20-87BA-2720626545C0}" type="presParOf" srcId="{8D6253FB-3B18-4169-B4B9-C95B3D82C3FC}" destId="{08E695A6-91F5-4B8F-91F0-EBC886C904ED}" srcOrd="0" destOrd="0" presId="urn:microsoft.com/office/officeart/2018/5/layout/IconLeafLabelList"/>
    <dgm:cxn modelId="{4AACB05F-A62C-4C87-8BF2-C4A4AC28C998}" type="presParOf" srcId="{08E695A6-91F5-4B8F-91F0-EBC886C904ED}" destId="{07B48EC7-35E0-4B8F-B923-16E0100E1814}" srcOrd="0" destOrd="0" presId="urn:microsoft.com/office/officeart/2018/5/layout/IconLeafLabelList"/>
    <dgm:cxn modelId="{F996879B-AE0A-4CF8-A138-F4E591746811}" type="presParOf" srcId="{08E695A6-91F5-4B8F-91F0-EBC886C904ED}" destId="{50E28140-3C0A-4041-9D28-D924961E59B4}" srcOrd="1" destOrd="0" presId="urn:microsoft.com/office/officeart/2018/5/layout/IconLeafLabelList"/>
    <dgm:cxn modelId="{B4F126B6-088B-4022-A57F-F5711DA7E046}" type="presParOf" srcId="{08E695A6-91F5-4B8F-91F0-EBC886C904ED}" destId="{0EFA7537-BB24-407B-AA38-B19097065A59}" srcOrd="2" destOrd="0" presId="urn:microsoft.com/office/officeart/2018/5/layout/IconLeafLabelList"/>
    <dgm:cxn modelId="{FABC97CF-4703-47AC-AEF9-B635D6C4DA9B}" type="presParOf" srcId="{08E695A6-91F5-4B8F-91F0-EBC886C904ED}" destId="{5B36CBF5-156F-4424-9A65-6C149E7590FC}" srcOrd="3" destOrd="0" presId="urn:microsoft.com/office/officeart/2018/5/layout/IconLeafLabelList"/>
    <dgm:cxn modelId="{943F1A99-9750-4914-BB1A-F67C7D547508}" type="presParOf" srcId="{8D6253FB-3B18-4169-B4B9-C95B3D82C3FC}" destId="{0C25CC73-6645-4E08-9D2A-4DE1DFB461FD}" srcOrd="1" destOrd="0" presId="urn:microsoft.com/office/officeart/2018/5/layout/IconLeafLabelList"/>
    <dgm:cxn modelId="{AF6A4D71-322D-4A71-9F18-E85A348AD6C5}" type="presParOf" srcId="{8D6253FB-3B18-4169-B4B9-C95B3D82C3FC}" destId="{F97922BC-F13D-410F-9BAD-F9672889C40E}" srcOrd="2" destOrd="0" presId="urn:microsoft.com/office/officeart/2018/5/layout/IconLeafLabelList"/>
    <dgm:cxn modelId="{AFC39224-0D1A-4525-8F3C-F0902F07FB56}" type="presParOf" srcId="{F97922BC-F13D-410F-9BAD-F9672889C40E}" destId="{70CB1DD9-FABB-4DE2-A194-21D86B5A7DE4}" srcOrd="0" destOrd="0" presId="urn:microsoft.com/office/officeart/2018/5/layout/IconLeafLabelList"/>
    <dgm:cxn modelId="{4B4EF165-867D-4D1E-BD93-68EC9F359B99}" type="presParOf" srcId="{F97922BC-F13D-410F-9BAD-F9672889C40E}" destId="{F05BE755-D396-428A-BA2A-E28883783C9A}" srcOrd="1" destOrd="0" presId="urn:microsoft.com/office/officeart/2018/5/layout/IconLeafLabelList"/>
    <dgm:cxn modelId="{14414B23-FE69-461C-83A8-EA5DA2D5ED49}" type="presParOf" srcId="{F97922BC-F13D-410F-9BAD-F9672889C40E}" destId="{D2884F2E-46A8-4C07-8397-CE62377668CA}" srcOrd="2" destOrd="0" presId="urn:microsoft.com/office/officeart/2018/5/layout/IconLeafLabelList"/>
    <dgm:cxn modelId="{EBC7294D-150D-4D16-9477-FB412B42AAFA}" type="presParOf" srcId="{F97922BC-F13D-410F-9BAD-F9672889C40E}" destId="{5501F540-106A-49FD-8C74-C598C213D833}" srcOrd="3" destOrd="0" presId="urn:microsoft.com/office/officeart/2018/5/layout/IconLeafLabelList"/>
    <dgm:cxn modelId="{DF2BB275-ECE6-41D8-87D8-BA0A5776FC26}" type="presParOf" srcId="{8D6253FB-3B18-4169-B4B9-C95B3D82C3FC}" destId="{29F8BBD6-BBDB-42CB-AF25-50655F3EA048}" srcOrd="3" destOrd="0" presId="urn:microsoft.com/office/officeart/2018/5/layout/IconLeafLabelList"/>
    <dgm:cxn modelId="{474F1542-BD24-4B9B-A591-F96E43EC59C9}" type="presParOf" srcId="{8D6253FB-3B18-4169-B4B9-C95B3D82C3FC}" destId="{F20E4E34-A2C9-48CF-9A32-0F9DE3FB7014}" srcOrd="4" destOrd="0" presId="urn:microsoft.com/office/officeart/2018/5/layout/IconLeafLabelList"/>
    <dgm:cxn modelId="{9E65791C-D942-430B-8E09-25A976CA0BCF}" type="presParOf" srcId="{F20E4E34-A2C9-48CF-9A32-0F9DE3FB7014}" destId="{291DE07D-A9DB-4612-BA2D-C0431512A5FA}" srcOrd="0" destOrd="0" presId="urn:microsoft.com/office/officeart/2018/5/layout/IconLeafLabelList"/>
    <dgm:cxn modelId="{4EC47D29-CCE9-4AE5-A7E9-8430EF6C5E4E}" type="presParOf" srcId="{F20E4E34-A2C9-48CF-9A32-0F9DE3FB7014}" destId="{038F8AE6-8339-4845-97CC-A4A8BB24AE9F}" srcOrd="1" destOrd="0" presId="urn:microsoft.com/office/officeart/2018/5/layout/IconLeafLabelList"/>
    <dgm:cxn modelId="{A985D388-724F-43D8-8441-F33656270BA0}" type="presParOf" srcId="{F20E4E34-A2C9-48CF-9A32-0F9DE3FB7014}" destId="{D7F850DB-FB55-4986-9359-36B93A1B21D9}" srcOrd="2" destOrd="0" presId="urn:microsoft.com/office/officeart/2018/5/layout/IconLeafLabelList"/>
    <dgm:cxn modelId="{3E65FD89-1783-4D82-9838-D7DCCE6DE3B7}" type="presParOf" srcId="{F20E4E34-A2C9-48CF-9A32-0F9DE3FB7014}" destId="{B6F5C2BC-5BEC-4867-B183-DD467A74323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67FAE5-5FA6-4918-87E9-A8BF856738D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F242D20-DDEB-4AA6-A3ED-179A68441380}">
      <dgm:prSet/>
      <dgm:spPr/>
      <dgm:t>
        <a:bodyPr/>
        <a:lstStyle/>
        <a:p>
          <a:r>
            <a:rPr lang="en-US"/>
            <a:t>Buy products on Amazon for you</a:t>
          </a:r>
        </a:p>
      </dgm:t>
    </dgm:pt>
    <dgm:pt modelId="{4A1A3463-A445-4598-8EE8-1CAEBC8C1472}" type="parTrans" cxnId="{ACC67E7A-AAFA-42DB-8709-E43A930A9F22}">
      <dgm:prSet/>
      <dgm:spPr/>
      <dgm:t>
        <a:bodyPr/>
        <a:lstStyle/>
        <a:p>
          <a:endParaRPr lang="en-US"/>
        </a:p>
      </dgm:t>
    </dgm:pt>
    <dgm:pt modelId="{BEB225A0-EB89-4A11-8C4F-EF999DC5CE8C}" type="sibTrans" cxnId="{ACC67E7A-AAFA-42DB-8709-E43A930A9F22}">
      <dgm:prSet/>
      <dgm:spPr/>
      <dgm:t>
        <a:bodyPr/>
        <a:lstStyle/>
        <a:p>
          <a:endParaRPr lang="en-US"/>
        </a:p>
      </dgm:t>
    </dgm:pt>
    <dgm:pt modelId="{FBA32ACD-6300-49CF-95D2-6839CF8A325D}">
      <dgm:prSet/>
      <dgm:spPr/>
      <dgm:t>
        <a:bodyPr/>
        <a:lstStyle/>
        <a:p>
          <a:r>
            <a:rPr lang="en-US"/>
            <a:t>Search Google and collect URLs</a:t>
          </a:r>
        </a:p>
      </dgm:t>
    </dgm:pt>
    <dgm:pt modelId="{E10C9779-504E-4D87-AB13-6613A72A2C3E}" type="parTrans" cxnId="{B4E0DBD3-93D6-4F69-B341-191A04CEA736}">
      <dgm:prSet/>
      <dgm:spPr/>
      <dgm:t>
        <a:bodyPr/>
        <a:lstStyle/>
        <a:p>
          <a:endParaRPr lang="en-US"/>
        </a:p>
      </dgm:t>
    </dgm:pt>
    <dgm:pt modelId="{F69D2E62-4613-4762-8FA1-C459670BE5FB}" type="sibTrans" cxnId="{B4E0DBD3-93D6-4F69-B341-191A04CEA736}">
      <dgm:prSet/>
      <dgm:spPr/>
      <dgm:t>
        <a:bodyPr/>
        <a:lstStyle/>
        <a:p>
          <a:endParaRPr lang="en-US"/>
        </a:p>
      </dgm:t>
    </dgm:pt>
    <dgm:pt modelId="{10880206-65A4-4252-9693-B51A91EC8279}">
      <dgm:prSet/>
      <dgm:spPr/>
      <dgm:t>
        <a:bodyPr/>
        <a:lstStyle/>
        <a:p>
          <a:r>
            <a:rPr lang="en-US"/>
            <a:t>Book flights or movie tickets</a:t>
          </a:r>
        </a:p>
      </dgm:t>
    </dgm:pt>
    <dgm:pt modelId="{B8D3B65D-A8B7-42E3-BB32-C260D3331FF5}" type="parTrans" cxnId="{21D05094-35DB-4A70-A22F-69F9CDA557C1}">
      <dgm:prSet/>
      <dgm:spPr/>
      <dgm:t>
        <a:bodyPr/>
        <a:lstStyle/>
        <a:p>
          <a:endParaRPr lang="en-US"/>
        </a:p>
      </dgm:t>
    </dgm:pt>
    <dgm:pt modelId="{2AE569C2-FBC3-4F28-8D9C-A4ABAA374939}" type="sibTrans" cxnId="{21D05094-35DB-4A70-A22F-69F9CDA557C1}">
      <dgm:prSet/>
      <dgm:spPr/>
      <dgm:t>
        <a:bodyPr/>
        <a:lstStyle/>
        <a:p>
          <a:endParaRPr lang="en-US"/>
        </a:p>
      </dgm:t>
    </dgm:pt>
    <dgm:pt modelId="{BFCF5CA6-41D5-4913-9253-B236835928BD}">
      <dgm:prSet/>
      <dgm:spPr/>
      <dgm:t>
        <a:bodyPr/>
        <a:lstStyle/>
        <a:p>
          <a:r>
            <a:rPr lang="en-US"/>
            <a:t>Apply for jobs using your CV</a:t>
          </a:r>
        </a:p>
      </dgm:t>
    </dgm:pt>
    <dgm:pt modelId="{0A345C19-E783-480E-B8C3-E2F2DA162180}" type="parTrans" cxnId="{31591442-CB61-4AC2-B87B-ECCD29FCC15A}">
      <dgm:prSet/>
      <dgm:spPr/>
      <dgm:t>
        <a:bodyPr/>
        <a:lstStyle/>
        <a:p>
          <a:endParaRPr lang="en-US"/>
        </a:p>
      </dgm:t>
    </dgm:pt>
    <dgm:pt modelId="{41EE96BC-E44D-44FD-9B40-C284ADFE1DA8}" type="sibTrans" cxnId="{31591442-CB61-4AC2-B87B-ECCD29FCC15A}">
      <dgm:prSet/>
      <dgm:spPr/>
      <dgm:t>
        <a:bodyPr/>
        <a:lstStyle/>
        <a:p>
          <a:endParaRPr lang="en-US"/>
        </a:p>
      </dgm:t>
    </dgm:pt>
    <dgm:pt modelId="{0515F3D3-60A6-41F0-AA3C-7D63663135B5}">
      <dgm:prSet/>
      <dgm:spPr/>
      <dgm:t>
        <a:bodyPr/>
        <a:lstStyle/>
        <a:p>
          <a:r>
            <a:rPr lang="en-US"/>
            <a:t>Read and reply to emails</a:t>
          </a:r>
        </a:p>
      </dgm:t>
    </dgm:pt>
    <dgm:pt modelId="{2DCE835C-0AFE-4225-BE8C-C12F0C2D9F82}" type="parTrans" cxnId="{0EC92A22-0686-42C2-A55A-0D66EB17683D}">
      <dgm:prSet/>
      <dgm:spPr/>
      <dgm:t>
        <a:bodyPr/>
        <a:lstStyle/>
        <a:p>
          <a:endParaRPr lang="en-US"/>
        </a:p>
      </dgm:t>
    </dgm:pt>
    <dgm:pt modelId="{2FA14A9F-116F-4254-919B-9791BE993C9E}" type="sibTrans" cxnId="{0EC92A22-0686-42C2-A55A-0D66EB17683D}">
      <dgm:prSet/>
      <dgm:spPr/>
      <dgm:t>
        <a:bodyPr/>
        <a:lstStyle/>
        <a:p>
          <a:endParaRPr lang="en-US"/>
        </a:p>
      </dgm:t>
    </dgm:pt>
    <dgm:pt modelId="{7F36D0C5-FE3A-4C7D-82E8-23C866527482}" type="pres">
      <dgm:prSet presAssocID="{2967FAE5-5FA6-4918-87E9-A8BF856738D4}" presName="root" presStyleCnt="0">
        <dgm:presLayoutVars>
          <dgm:dir/>
          <dgm:resizeHandles val="exact"/>
        </dgm:presLayoutVars>
      </dgm:prSet>
      <dgm:spPr/>
    </dgm:pt>
    <dgm:pt modelId="{C1817B35-7A70-4070-8FE5-04D7ED63E2FB}" type="pres">
      <dgm:prSet presAssocID="{FF242D20-DDEB-4AA6-A3ED-179A68441380}" presName="compNode" presStyleCnt="0"/>
      <dgm:spPr/>
    </dgm:pt>
    <dgm:pt modelId="{5B8FDB31-AF40-4847-B768-A50006A5BCC5}" type="pres">
      <dgm:prSet presAssocID="{FF242D20-DDEB-4AA6-A3ED-179A6844138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9F445D7B-B920-4816-8C2E-793E3A25EF76}" type="pres">
      <dgm:prSet presAssocID="{FF242D20-DDEB-4AA6-A3ED-179A68441380}" presName="spaceRect" presStyleCnt="0"/>
      <dgm:spPr/>
    </dgm:pt>
    <dgm:pt modelId="{A4AB4467-1253-48C1-B3B9-8A7B5938270C}" type="pres">
      <dgm:prSet presAssocID="{FF242D20-DDEB-4AA6-A3ED-179A68441380}" presName="textRect" presStyleLbl="revTx" presStyleIdx="0" presStyleCnt="5">
        <dgm:presLayoutVars>
          <dgm:chMax val="1"/>
          <dgm:chPref val="1"/>
        </dgm:presLayoutVars>
      </dgm:prSet>
      <dgm:spPr/>
    </dgm:pt>
    <dgm:pt modelId="{B91330A9-7117-4F32-AC32-9783D7169687}" type="pres">
      <dgm:prSet presAssocID="{BEB225A0-EB89-4A11-8C4F-EF999DC5CE8C}" presName="sibTrans" presStyleCnt="0"/>
      <dgm:spPr/>
    </dgm:pt>
    <dgm:pt modelId="{BF6FAED3-1452-4FA0-842D-9BD01133F9AC}" type="pres">
      <dgm:prSet presAssocID="{FBA32ACD-6300-49CF-95D2-6839CF8A325D}" presName="compNode" presStyleCnt="0"/>
      <dgm:spPr/>
    </dgm:pt>
    <dgm:pt modelId="{B2B9263B-E534-4570-92F3-5D820788E57C}" type="pres">
      <dgm:prSet presAssocID="{FBA32ACD-6300-49CF-95D2-6839CF8A325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ED4B17D-BBBA-41BE-8ABB-3046082EC2CE}" type="pres">
      <dgm:prSet presAssocID="{FBA32ACD-6300-49CF-95D2-6839CF8A325D}" presName="spaceRect" presStyleCnt="0"/>
      <dgm:spPr/>
    </dgm:pt>
    <dgm:pt modelId="{794153C5-91A1-4670-8AD3-FE37706B5108}" type="pres">
      <dgm:prSet presAssocID="{FBA32ACD-6300-49CF-95D2-6839CF8A325D}" presName="textRect" presStyleLbl="revTx" presStyleIdx="1" presStyleCnt="5">
        <dgm:presLayoutVars>
          <dgm:chMax val="1"/>
          <dgm:chPref val="1"/>
        </dgm:presLayoutVars>
      </dgm:prSet>
      <dgm:spPr/>
    </dgm:pt>
    <dgm:pt modelId="{3294B12E-AB66-4349-BDE0-BF55A6DC8FC5}" type="pres">
      <dgm:prSet presAssocID="{F69D2E62-4613-4762-8FA1-C459670BE5FB}" presName="sibTrans" presStyleCnt="0"/>
      <dgm:spPr/>
    </dgm:pt>
    <dgm:pt modelId="{F802FE6D-1E29-4D84-85BE-763247CC396E}" type="pres">
      <dgm:prSet presAssocID="{10880206-65A4-4252-9693-B51A91EC8279}" presName="compNode" presStyleCnt="0"/>
      <dgm:spPr/>
    </dgm:pt>
    <dgm:pt modelId="{A15651BE-EA40-4C14-A815-A1C4425871EC}" type="pres">
      <dgm:prSet presAssocID="{10880206-65A4-4252-9693-B51A91EC827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70EDD70A-F2C9-4D0A-9960-B2DF0C96F7E1}" type="pres">
      <dgm:prSet presAssocID="{10880206-65A4-4252-9693-B51A91EC8279}" presName="spaceRect" presStyleCnt="0"/>
      <dgm:spPr/>
    </dgm:pt>
    <dgm:pt modelId="{F8158527-8270-4B6D-96BF-35233D06A714}" type="pres">
      <dgm:prSet presAssocID="{10880206-65A4-4252-9693-B51A91EC8279}" presName="textRect" presStyleLbl="revTx" presStyleIdx="2" presStyleCnt="5">
        <dgm:presLayoutVars>
          <dgm:chMax val="1"/>
          <dgm:chPref val="1"/>
        </dgm:presLayoutVars>
      </dgm:prSet>
      <dgm:spPr/>
    </dgm:pt>
    <dgm:pt modelId="{8BC1D9E0-32C0-4A44-911C-5962318B7133}" type="pres">
      <dgm:prSet presAssocID="{2AE569C2-FBC3-4F28-8D9C-A4ABAA374939}" presName="sibTrans" presStyleCnt="0"/>
      <dgm:spPr/>
    </dgm:pt>
    <dgm:pt modelId="{ADB0234A-DCE1-4774-9A3F-836D6129A276}" type="pres">
      <dgm:prSet presAssocID="{BFCF5CA6-41D5-4913-9253-B236835928BD}" presName="compNode" presStyleCnt="0"/>
      <dgm:spPr/>
    </dgm:pt>
    <dgm:pt modelId="{410137C2-7543-4A17-B221-800983135CFA}" type="pres">
      <dgm:prSet presAssocID="{BFCF5CA6-41D5-4913-9253-B236835928B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D0A2021-B7CA-45F8-AEED-932AB82C98E3}" type="pres">
      <dgm:prSet presAssocID="{BFCF5CA6-41D5-4913-9253-B236835928BD}" presName="spaceRect" presStyleCnt="0"/>
      <dgm:spPr/>
    </dgm:pt>
    <dgm:pt modelId="{3CB8A25B-A643-4E45-9B81-88AC77A555A6}" type="pres">
      <dgm:prSet presAssocID="{BFCF5CA6-41D5-4913-9253-B236835928BD}" presName="textRect" presStyleLbl="revTx" presStyleIdx="3" presStyleCnt="5">
        <dgm:presLayoutVars>
          <dgm:chMax val="1"/>
          <dgm:chPref val="1"/>
        </dgm:presLayoutVars>
      </dgm:prSet>
      <dgm:spPr/>
    </dgm:pt>
    <dgm:pt modelId="{D162D35E-8FAF-4BBB-822A-0D4A4284F572}" type="pres">
      <dgm:prSet presAssocID="{41EE96BC-E44D-44FD-9B40-C284ADFE1DA8}" presName="sibTrans" presStyleCnt="0"/>
      <dgm:spPr/>
    </dgm:pt>
    <dgm:pt modelId="{EE4A5655-FD00-4A4C-ADFD-346AF0835F6D}" type="pres">
      <dgm:prSet presAssocID="{0515F3D3-60A6-41F0-AA3C-7D63663135B5}" presName="compNode" presStyleCnt="0"/>
      <dgm:spPr/>
    </dgm:pt>
    <dgm:pt modelId="{BBBE77C7-A911-4A2A-9B29-B0491D725956}" type="pres">
      <dgm:prSet presAssocID="{0515F3D3-60A6-41F0-AA3C-7D63663135B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D783BC5B-1A30-49CE-A9DF-0DCC5B9AC664}" type="pres">
      <dgm:prSet presAssocID="{0515F3D3-60A6-41F0-AA3C-7D63663135B5}" presName="spaceRect" presStyleCnt="0"/>
      <dgm:spPr/>
    </dgm:pt>
    <dgm:pt modelId="{8FD3DD3A-4DFB-4ED5-9F4F-7258A5585B94}" type="pres">
      <dgm:prSet presAssocID="{0515F3D3-60A6-41F0-AA3C-7D63663135B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EC92A22-0686-42C2-A55A-0D66EB17683D}" srcId="{2967FAE5-5FA6-4918-87E9-A8BF856738D4}" destId="{0515F3D3-60A6-41F0-AA3C-7D63663135B5}" srcOrd="4" destOrd="0" parTransId="{2DCE835C-0AFE-4225-BE8C-C12F0C2D9F82}" sibTransId="{2FA14A9F-116F-4254-919B-9791BE993C9E}"/>
    <dgm:cxn modelId="{1E144030-E4E2-4858-B32F-ADB70FD610FD}" type="presOf" srcId="{BFCF5CA6-41D5-4913-9253-B236835928BD}" destId="{3CB8A25B-A643-4E45-9B81-88AC77A555A6}" srcOrd="0" destOrd="0" presId="urn:microsoft.com/office/officeart/2018/2/layout/IconLabelList"/>
    <dgm:cxn modelId="{31591442-CB61-4AC2-B87B-ECCD29FCC15A}" srcId="{2967FAE5-5FA6-4918-87E9-A8BF856738D4}" destId="{BFCF5CA6-41D5-4913-9253-B236835928BD}" srcOrd="3" destOrd="0" parTransId="{0A345C19-E783-480E-B8C3-E2F2DA162180}" sibTransId="{41EE96BC-E44D-44FD-9B40-C284ADFE1DA8}"/>
    <dgm:cxn modelId="{B6C3DB6C-9709-443B-8410-41032DC306B6}" type="presOf" srcId="{10880206-65A4-4252-9693-B51A91EC8279}" destId="{F8158527-8270-4B6D-96BF-35233D06A714}" srcOrd="0" destOrd="0" presId="urn:microsoft.com/office/officeart/2018/2/layout/IconLabelList"/>
    <dgm:cxn modelId="{C2DDE14F-60EA-4983-B5A2-9074744399CD}" type="presOf" srcId="{0515F3D3-60A6-41F0-AA3C-7D63663135B5}" destId="{8FD3DD3A-4DFB-4ED5-9F4F-7258A5585B94}" srcOrd="0" destOrd="0" presId="urn:microsoft.com/office/officeart/2018/2/layout/IconLabelList"/>
    <dgm:cxn modelId="{ACC67E7A-AAFA-42DB-8709-E43A930A9F22}" srcId="{2967FAE5-5FA6-4918-87E9-A8BF856738D4}" destId="{FF242D20-DDEB-4AA6-A3ED-179A68441380}" srcOrd="0" destOrd="0" parTransId="{4A1A3463-A445-4598-8EE8-1CAEBC8C1472}" sibTransId="{BEB225A0-EB89-4A11-8C4F-EF999DC5CE8C}"/>
    <dgm:cxn modelId="{21D05094-35DB-4A70-A22F-69F9CDA557C1}" srcId="{2967FAE5-5FA6-4918-87E9-A8BF856738D4}" destId="{10880206-65A4-4252-9693-B51A91EC8279}" srcOrd="2" destOrd="0" parTransId="{B8D3B65D-A8B7-42E3-BB32-C260D3331FF5}" sibTransId="{2AE569C2-FBC3-4F28-8D9C-A4ABAA374939}"/>
    <dgm:cxn modelId="{DAEA039C-33E0-4A57-90F2-5DA00153C80D}" type="presOf" srcId="{FF242D20-DDEB-4AA6-A3ED-179A68441380}" destId="{A4AB4467-1253-48C1-B3B9-8A7B5938270C}" srcOrd="0" destOrd="0" presId="urn:microsoft.com/office/officeart/2018/2/layout/IconLabelList"/>
    <dgm:cxn modelId="{37992DA0-38FF-4861-ADAE-AC8AAC9E00D7}" type="presOf" srcId="{2967FAE5-5FA6-4918-87E9-A8BF856738D4}" destId="{7F36D0C5-FE3A-4C7D-82E8-23C866527482}" srcOrd="0" destOrd="0" presId="urn:microsoft.com/office/officeart/2018/2/layout/IconLabelList"/>
    <dgm:cxn modelId="{F64489A0-D039-4AE7-8440-1F4251B29792}" type="presOf" srcId="{FBA32ACD-6300-49CF-95D2-6839CF8A325D}" destId="{794153C5-91A1-4670-8AD3-FE37706B5108}" srcOrd="0" destOrd="0" presId="urn:microsoft.com/office/officeart/2018/2/layout/IconLabelList"/>
    <dgm:cxn modelId="{B4E0DBD3-93D6-4F69-B341-191A04CEA736}" srcId="{2967FAE5-5FA6-4918-87E9-A8BF856738D4}" destId="{FBA32ACD-6300-49CF-95D2-6839CF8A325D}" srcOrd="1" destOrd="0" parTransId="{E10C9779-504E-4D87-AB13-6613A72A2C3E}" sibTransId="{F69D2E62-4613-4762-8FA1-C459670BE5FB}"/>
    <dgm:cxn modelId="{F5607F7B-0E81-4775-834E-B771FA244CB3}" type="presParOf" srcId="{7F36D0C5-FE3A-4C7D-82E8-23C866527482}" destId="{C1817B35-7A70-4070-8FE5-04D7ED63E2FB}" srcOrd="0" destOrd="0" presId="urn:microsoft.com/office/officeart/2018/2/layout/IconLabelList"/>
    <dgm:cxn modelId="{71B46A03-2047-40CC-8050-864E03670660}" type="presParOf" srcId="{C1817B35-7A70-4070-8FE5-04D7ED63E2FB}" destId="{5B8FDB31-AF40-4847-B768-A50006A5BCC5}" srcOrd="0" destOrd="0" presId="urn:microsoft.com/office/officeart/2018/2/layout/IconLabelList"/>
    <dgm:cxn modelId="{FFE726FA-D959-46C1-852D-AA6119E8F06F}" type="presParOf" srcId="{C1817B35-7A70-4070-8FE5-04D7ED63E2FB}" destId="{9F445D7B-B920-4816-8C2E-793E3A25EF76}" srcOrd="1" destOrd="0" presId="urn:microsoft.com/office/officeart/2018/2/layout/IconLabelList"/>
    <dgm:cxn modelId="{BB60F52C-9130-4C53-A560-6317AAB17B7E}" type="presParOf" srcId="{C1817B35-7A70-4070-8FE5-04D7ED63E2FB}" destId="{A4AB4467-1253-48C1-B3B9-8A7B5938270C}" srcOrd="2" destOrd="0" presId="urn:microsoft.com/office/officeart/2018/2/layout/IconLabelList"/>
    <dgm:cxn modelId="{3356C810-C206-4DFE-BAEC-184FA60AB78B}" type="presParOf" srcId="{7F36D0C5-FE3A-4C7D-82E8-23C866527482}" destId="{B91330A9-7117-4F32-AC32-9783D7169687}" srcOrd="1" destOrd="0" presId="urn:microsoft.com/office/officeart/2018/2/layout/IconLabelList"/>
    <dgm:cxn modelId="{8BC99B97-6D4E-465D-A090-860838574586}" type="presParOf" srcId="{7F36D0C5-FE3A-4C7D-82E8-23C866527482}" destId="{BF6FAED3-1452-4FA0-842D-9BD01133F9AC}" srcOrd="2" destOrd="0" presId="urn:microsoft.com/office/officeart/2018/2/layout/IconLabelList"/>
    <dgm:cxn modelId="{CE394393-2C6A-446B-8AE2-229234D95B7D}" type="presParOf" srcId="{BF6FAED3-1452-4FA0-842D-9BD01133F9AC}" destId="{B2B9263B-E534-4570-92F3-5D820788E57C}" srcOrd="0" destOrd="0" presId="urn:microsoft.com/office/officeart/2018/2/layout/IconLabelList"/>
    <dgm:cxn modelId="{90B0DD3B-4FDA-4B72-96D1-EC4BAE42D072}" type="presParOf" srcId="{BF6FAED3-1452-4FA0-842D-9BD01133F9AC}" destId="{4ED4B17D-BBBA-41BE-8ABB-3046082EC2CE}" srcOrd="1" destOrd="0" presId="urn:microsoft.com/office/officeart/2018/2/layout/IconLabelList"/>
    <dgm:cxn modelId="{852ED1B8-7705-42AA-9AD0-7DDA16DC1281}" type="presParOf" srcId="{BF6FAED3-1452-4FA0-842D-9BD01133F9AC}" destId="{794153C5-91A1-4670-8AD3-FE37706B5108}" srcOrd="2" destOrd="0" presId="urn:microsoft.com/office/officeart/2018/2/layout/IconLabelList"/>
    <dgm:cxn modelId="{28955D5E-C9ED-4278-93CF-834EF1C16D17}" type="presParOf" srcId="{7F36D0C5-FE3A-4C7D-82E8-23C866527482}" destId="{3294B12E-AB66-4349-BDE0-BF55A6DC8FC5}" srcOrd="3" destOrd="0" presId="urn:microsoft.com/office/officeart/2018/2/layout/IconLabelList"/>
    <dgm:cxn modelId="{A0B7E429-B072-438A-9859-7A66B7DE1C0B}" type="presParOf" srcId="{7F36D0C5-FE3A-4C7D-82E8-23C866527482}" destId="{F802FE6D-1E29-4D84-85BE-763247CC396E}" srcOrd="4" destOrd="0" presId="urn:microsoft.com/office/officeart/2018/2/layout/IconLabelList"/>
    <dgm:cxn modelId="{584FB3D4-E5E2-4AE2-BA5D-736B4EF6392C}" type="presParOf" srcId="{F802FE6D-1E29-4D84-85BE-763247CC396E}" destId="{A15651BE-EA40-4C14-A815-A1C4425871EC}" srcOrd="0" destOrd="0" presId="urn:microsoft.com/office/officeart/2018/2/layout/IconLabelList"/>
    <dgm:cxn modelId="{62CE17DE-BAA9-41B0-9E53-0CBF864EFEE0}" type="presParOf" srcId="{F802FE6D-1E29-4D84-85BE-763247CC396E}" destId="{70EDD70A-F2C9-4D0A-9960-B2DF0C96F7E1}" srcOrd="1" destOrd="0" presId="urn:microsoft.com/office/officeart/2018/2/layout/IconLabelList"/>
    <dgm:cxn modelId="{18977F73-447D-419C-987E-30954C8D5CE7}" type="presParOf" srcId="{F802FE6D-1E29-4D84-85BE-763247CC396E}" destId="{F8158527-8270-4B6D-96BF-35233D06A714}" srcOrd="2" destOrd="0" presId="urn:microsoft.com/office/officeart/2018/2/layout/IconLabelList"/>
    <dgm:cxn modelId="{7570D89B-7D39-40F1-BD87-9421A5D9821B}" type="presParOf" srcId="{7F36D0C5-FE3A-4C7D-82E8-23C866527482}" destId="{8BC1D9E0-32C0-4A44-911C-5962318B7133}" srcOrd="5" destOrd="0" presId="urn:microsoft.com/office/officeart/2018/2/layout/IconLabelList"/>
    <dgm:cxn modelId="{35C36699-C688-4011-BE21-C015CF220DAD}" type="presParOf" srcId="{7F36D0C5-FE3A-4C7D-82E8-23C866527482}" destId="{ADB0234A-DCE1-4774-9A3F-836D6129A276}" srcOrd="6" destOrd="0" presId="urn:microsoft.com/office/officeart/2018/2/layout/IconLabelList"/>
    <dgm:cxn modelId="{31804730-0D78-4A89-AFD5-45FEEEAAC70C}" type="presParOf" srcId="{ADB0234A-DCE1-4774-9A3F-836D6129A276}" destId="{410137C2-7543-4A17-B221-800983135CFA}" srcOrd="0" destOrd="0" presId="urn:microsoft.com/office/officeart/2018/2/layout/IconLabelList"/>
    <dgm:cxn modelId="{5132342E-D3A3-4971-AD9E-073600BEC6C1}" type="presParOf" srcId="{ADB0234A-DCE1-4774-9A3F-836D6129A276}" destId="{2D0A2021-B7CA-45F8-AEED-932AB82C98E3}" srcOrd="1" destOrd="0" presId="urn:microsoft.com/office/officeart/2018/2/layout/IconLabelList"/>
    <dgm:cxn modelId="{CCDA5B9D-A1CD-48B9-802B-4B6C3F3E5CE3}" type="presParOf" srcId="{ADB0234A-DCE1-4774-9A3F-836D6129A276}" destId="{3CB8A25B-A643-4E45-9B81-88AC77A555A6}" srcOrd="2" destOrd="0" presId="urn:microsoft.com/office/officeart/2018/2/layout/IconLabelList"/>
    <dgm:cxn modelId="{86317EDA-E39E-46F9-8662-B95CC290D7F6}" type="presParOf" srcId="{7F36D0C5-FE3A-4C7D-82E8-23C866527482}" destId="{D162D35E-8FAF-4BBB-822A-0D4A4284F572}" srcOrd="7" destOrd="0" presId="urn:microsoft.com/office/officeart/2018/2/layout/IconLabelList"/>
    <dgm:cxn modelId="{2821AA03-2842-4BFA-908F-66D9ADA7BA24}" type="presParOf" srcId="{7F36D0C5-FE3A-4C7D-82E8-23C866527482}" destId="{EE4A5655-FD00-4A4C-ADFD-346AF0835F6D}" srcOrd="8" destOrd="0" presId="urn:microsoft.com/office/officeart/2018/2/layout/IconLabelList"/>
    <dgm:cxn modelId="{CD8246FD-73B8-4962-B49E-1CC36D0104BA}" type="presParOf" srcId="{EE4A5655-FD00-4A4C-ADFD-346AF0835F6D}" destId="{BBBE77C7-A911-4A2A-9B29-B0491D725956}" srcOrd="0" destOrd="0" presId="urn:microsoft.com/office/officeart/2018/2/layout/IconLabelList"/>
    <dgm:cxn modelId="{89312037-2CD1-4E18-9865-F7E7928ADB80}" type="presParOf" srcId="{EE4A5655-FD00-4A4C-ADFD-346AF0835F6D}" destId="{D783BC5B-1A30-49CE-A9DF-0DCC5B9AC664}" srcOrd="1" destOrd="0" presId="urn:microsoft.com/office/officeart/2018/2/layout/IconLabelList"/>
    <dgm:cxn modelId="{F0831AFF-B984-47F7-8E8C-49D4B734A16C}" type="presParOf" srcId="{EE4A5655-FD00-4A4C-ADFD-346AF0835F6D}" destId="{8FD3DD3A-4DFB-4ED5-9F4F-7258A5585B9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842337-69AE-4C53-83C0-6E893CEAE4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0E52AB7-B4B6-4629-8014-F16E50BCF138}">
      <dgm:prSet/>
      <dgm:spPr/>
      <dgm:t>
        <a:bodyPr/>
        <a:lstStyle/>
        <a:p>
          <a:r>
            <a:rPr lang="en-US"/>
            <a:t>Built using tools like BrowserUse and WEB UI</a:t>
          </a:r>
        </a:p>
      </dgm:t>
    </dgm:pt>
    <dgm:pt modelId="{82383469-106D-4F84-9ECE-312035CCCC53}" type="parTrans" cxnId="{61A1B3ED-9AD0-450F-889F-2095782EA4FA}">
      <dgm:prSet/>
      <dgm:spPr/>
      <dgm:t>
        <a:bodyPr/>
        <a:lstStyle/>
        <a:p>
          <a:endParaRPr lang="en-US"/>
        </a:p>
      </dgm:t>
    </dgm:pt>
    <dgm:pt modelId="{B2387F7E-5094-491F-9CA7-88D434759C93}" type="sibTrans" cxnId="{61A1B3ED-9AD0-450F-889F-2095782EA4FA}">
      <dgm:prSet/>
      <dgm:spPr/>
      <dgm:t>
        <a:bodyPr/>
        <a:lstStyle/>
        <a:p>
          <a:endParaRPr lang="en-US"/>
        </a:p>
      </dgm:t>
    </dgm:pt>
    <dgm:pt modelId="{3845C8DA-224B-4127-B3C1-EC8E7D32AE4D}">
      <dgm:prSet/>
      <dgm:spPr/>
      <dgm:t>
        <a:bodyPr/>
        <a:lstStyle/>
        <a:p>
          <a:r>
            <a:rPr lang="en-US"/>
            <a:t>Powered by Large Language Models (LLMs)</a:t>
          </a:r>
        </a:p>
      </dgm:t>
    </dgm:pt>
    <dgm:pt modelId="{16421B39-D6F9-41E9-857A-0D61431FB1B1}" type="parTrans" cxnId="{F3599860-0AA1-4637-B2B7-F40766894640}">
      <dgm:prSet/>
      <dgm:spPr/>
      <dgm:t>
        <a:bodyPr/>
        <a:lstStyle/>
        <a:p>
          <a:endParaRPr lang="en-US"/>
        </a:p>
      </dgm:t>
    </dgm:pt>
    <dgm:pt modelId="{930DFAC2-98ED-402C-A252-6A3C2B4283BE}" type="sibTrans" cxnId="{F3599860-0AA1-4637-B2B7-F40766894640}">
      <dgm:prSet/>
      <dgm:spPr/>
      <dgm:t>
        <a:bodyPr/>
        <a:lstStyle/>
        <a:p>
          <a:endParaRPr lang="en-US"/>
        </a:p>
      </dgm:t>
    </dgm:pt>
    <dgm:pt modelId="{ED925CA6-61B0-4E51-A0C9-1FD4859665DE}" type="pres">
      <dgm:prSet presAssocID="{00842337-69AE-4C53-83C0-6E893CEAE48F}" presName="root" presStyleCnt="0">
        <dgm:presLayoutVars>
          <dgm:dir/>
          <dgm:resizeHandles val="exact"/>
        </dgm:presLayoutVars>
      </dgm:prSet>
      <dgm:spPr/>
    </dgm:pt>
    <dgm:pt modelId="{31C9C2EA-287D-4FDA-A513-CF12DE9D1223}" type="pres">
      <dgm:prSet presAssocID="{30E52AB7-B4B6-4629-8014-F16E50BCF138}" presName="compNode" presStyleCnt="0"/>
      <dgm:spPr/>
    </dgm:pt>
    <dgm:pt modelId="{A7394030-5E66-48F7-90F8-6EF871324530}" type="pres">
      <dgm:prSet presAssocID="{30E52AB7-B4B6-4629-8014-F16E50BCF138}" presName="bgRect" presStyleLbl="bgShp" presStyleIdx="0" presStyleCnt="2"/>
      <dgm:spPr/>
    </dgm:pt>
    <dgm:pt modelId="{AF59BFF3-3475-427E-9CF8-411900E45466}" type="pres">
      <dgm:prSet presAssocID="{30E52AB7-B4B6-4629-8014-F16E50BCF13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E4DC9F-EB8F-4332-ADDB-93CDBE8ADE37}" type="pres">
      <dgm:prSet presAssocID="{30E52AB7-B4B6-4629-8014-F16E50BCF138}" presName="spaceRect" presStyleCnt="0"/>
      <dgm:spPr/>
    </dgm:pt>
    <dgm:pt modelId="{2AE716D3-A929-4639-A727-E0F2DAB890E2}" type="pres">
      <dgm:prSet presAssocID="{30E52AB7-B4B6-4629-8014-F16E50BCF138}" presName="parTx" presStyleLbl="revTx" presStyleIdx="0" presStyleCnt="2">
        <dgm:presLayoutVars>
          <dgm:chMax val="0"/>
          <dgm:chPref val="0"/>
        </dgm:presLayoutVars>
      </dgm:prSet>
      <dgm:spPr/>
    </dgm:pt>
    <dgm:pt modelId="{AA5E9CE1-CB12-4CA9-AA2E-6447168EF519}" type="pres">
      <dgm:prSet presAssocID="{B2387F7E-5094-491F-9CA7-88D434759C93}" presName="sibTrans" presStyleCnt="0"/>
      <dgm:spPr/>
    </dgm:pt>
    <dgm:pt modelId="{0642100F-C7D3-49CA-B30A-BC81149DBA5B}" type="pres">
      <dgm:prSet presAssocID="{3845C8DA-224B-4127-B3C1-EC8E7D32AE4D}" presName="compNode" presStyleCnt="0"/>
      <dgm:spPr/>
    </dgm:pt>
    <dgm:pt modelId="{773BF94A-74B5-49FC-9ABA-C8F72F80073B}" type="pres">
      <dgm:prSet presAssocID="{3845C8DA-224B-4127-B3C1-EC8E7D32AE4D}" presName="bgRect" presStyleLbl="bgShp" presStyleIdx="1" presStyleCnt="2"/>
      <dgm:spPr/>
    </dgm:pt>
    <dgm:pt modelId="{1C5283B4-7676-4040-92D5-2CFA1902FB9B}" type="pres">
      <dgm:prSet presAssocID="{3845C8DA-224B-4127-B3C1-EC8E7D32AE4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4E29451-E2AC-4675-849B-8F75C2902FAF}" type="pres">
      <dgm:prSet presAssocID="{3845C8DA-224B-4127-B3C1-EC8E7D32AE4D}" presName="spaceRect" presStyleCnt="0"/>
      <dgm:spPr/>
    </dgm:pt>
    <dgm:pt modelId="{61E01F2C-6B13-4018-962A-5716F98991AD}" type="pres">
      <dgm:prSet presAssocID="{3845C8DA-224B-4127-B3C1-EC8E7D32AE4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B16B40D-D5C6-43FD-86FE-1E634B8BC495}" type="presOf" srcId="{00842337-69AE-4C53-83C0-6E893CEAE48F}" destId="{ED925CA6-61B0-4E51-A0C9-1FD4859665DE}" srcOrd="0" destOrd="0" presId="urn:microsoft.com/office/officeart/2018/2/layout/IconVerticalSolidList"/>
    <dgm:cxn modelId="{F3599860-0AA1-4637-B2B7-F40766894640}" srcId="{00842337-69AE-4C53-83C0-6E893CEAE48F}" destId="{3845C8DA-224B-4127-B3C1-EC8E7D32AE4D}" srcOrd="1" destOrd="0" parTransId="{16421B39-D6F9-41E9-857A-0D61431FB1B1}" sibTransId="{930DFAC2-98ED-402C-A252-6A3C2B4283BE}"/>
    <dgm:cxn modelId="{AA72FCD6-D5DB-49B7-BA02-045713EF192B}" type="presOf" srcId="{30E52AB7-B4B6-4629-8014-F16E50BCF138}" destId="{2AE716D3-A929-4639-A727-E0F2DAB890E2}" srcOrd="0" destOrd="0" presId="urn:microsoft.com/office/officeart/2018/2/layout/IconVerticalSolidList"/>
    <dgm:cxn modelId="{E673B8E3-A246-4028-8E70-6A2CF80C8B50}" type="presOf" srcId="{3845C8DA-224B-4127-B3C1-EC8E7D32AE4D}" destId="{61E01F2C-6B13-4018-962A-5716F98991AD}" srcOrd="0" destOrd="0" presId="urn:microsoft.com/office/officeart/2018/2/layout/IconVerticalSolidList"/>
    <dgm:cxn modelId="{61A1B3ED-9AD0-450F-889F-2095782EA4FA}" srcId="{00842337-69AE-4C53-83C0-6E893CEAE48F}" destId="{30E52AB7-B4B6-4629-8014-F16E50BCF138}" srcOrd="0" destOrd="0" parTransId="{82383469-106D-4F84-9ECE-312035CCCC53}" sibTransId="{B2387F7E-5094-491F-9CA7-88D434759C93}"/>
    <dgm:cxn modelId="{830E7790-FCAE-4F2B-918E-033C40B5C7F3}" type="presParOf" srcId="{ED925CA6-61B0-4E51-A0C9-1FD4859665DE}" destId="{31C9C2EA-287D-4FDA-A513-CF12DE9D1223}" srcOrd="0" destOrd="0" presId="urn:microsoft.com/office/officeart/2018/2/layout/IconVerticalSolidList"/>
    <dgm:cxn modelId="{D031B12D-B1F9-4E5E-BD84-1FFDADF73AD5}" type="presParOf" srcId="{31C9C2EA-287D-4FDA-A513-CF12DE9D1223}" destId="{A7394030-5E66-48F7-90F8-6EF871324530}" srcOrd="0" destOrd="0" presId="urn:microsoft.com/office/officeart/2018/2/layout/IconVerticalSolidList"/>
    <dgm:cxn modelId="{1C3D448A-69FF-4D55-A2F1-726A6834E924}" type="presParOf" srcId="{31C9C2EA-287D-4FDA-A513-CF12DE9D1223}" destId="{AF59BFF3-3475-427E-9CF8-411900E45466}" srcOrd="1" destOrd="0" presId="urn:microsoft.com/office/officeart/2018/2/layout/IconVerticalSolidList"/>
    <dgm:cxn modelId="{95863CD0-8853-4AB0-B6C4-D7AC6F6F4E5A}" type="presParOf" srcId="{31C9C2EA-287D-4FDA-A513-CF12DE9D1223}" destId="{A0E4DC9F-EB8F-4332-ADDB-93CDBE8ADE37}" srcOrd="2" destOrd="0" presId="urn:microsoft.com/office/officeart/2018/2/layout/IconVerticalSolidList"/>
    <dgm:cxn modelId="{54BE8EAE-3AA3-4C6D-BD42-B53BC302F524}" type="presParOf" srcId="{31C9C2EA-287D-4FDA-A513-CF12DE9D1223}" destId="{2AE716D3-A929-4639-A727-E0F2DAB890E2}" srcOrd="3" destOrd="0" presId="urn:microsoft.com/office/officeart/2018/2/layout/IconVerticalSolidList"/>
    <dgm:cxn modelId="{4EC63769-B077-4546-9CDA-919FB2E7E696}" type="presParOf" srcId="{ED925CA6-61B0-4E51-A0C9-1FD4859665DE}" destId="{AA5E9CE1-CB12-4CA9-AA2E-6447168EF519}" srcOrd="1" destOrd="0" presId="urn:microsoft.com/office/officeart/2018/2/layout/IconVerticalSolidList"/>
    <dgm:cxn modelId="{A9E017F5-64E0-4F05-B6AF-F2804DCCC161}" type="presParOf" srcId="{ED925CA6-61B0-4E51-A0C9-1FD4859665DE}" destId="{0642100F-C7D3-49CA-B30A-BC81149DBA5B}" srcOrd="2" destOrd="0" presId="urn:microsoft.com/office/officeart/2018/2/layout/IconVerticalSolidList"/>
    <dgm:cxn modelId="{7E9C0B31-DC95-478A-AA37-393E62549A02}" type="presParOf" srcId="{0642100F-C7D3-49CA-B30A-BC81149DBA5B}" destId="{773BF94A-74B5-49FC-9ABA-C8F72F80073B}" srcOrd="0" destOrd="0" presId="urn:microsoft.com/office/officeart/2018/2/layout/IconVerticalSolidList"/>
    <dgm:cxn modelId="{E9FB3F99-4353-4469-A1F6-48BDAB85AC92}" type="presParOf" srcId="{0642100F-C7D3-49CA-B30A-BC81149DBA5B}" destId="{1C5283B4-7676-4040-92D5-2CFA1902FB9B}" srcOrd="1" destOrd="0" presId="urn:microsoft.com/office/officeart/2018/2/layout/IconVerticalSolidList"/>
    <dgm:cxn modelId="{BA7DCFDB-7ADD-44B0-9D2E-F90F59FE73A2}" type="presParOf" srcId="{0642100F-C7D3-49CA-B30A-BC81149DBA5B}" destId="{24E29451-E2AC-4675-849B-8F75C2902FAF}" srcOrd="2" destOrd="0" presId="urn:microsoft.com/office/officeart/2018/2/layout/IconVerticalSolidList"/>
    <dgm:cxn modelId="{91C281E4-7806-482E-B394-369D6E23CA03}" type="presParOf" srcId="{0642100F-C7D3-49CA-B30A-BC81149DBA5B}" destId="{61E01F2C-6B13-4018-962A-5716F98991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7AD4EB-DD47-4039-B33F-28167A58434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43E40B-F44D-4689-9655-B8239A70F6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BrowserUse (Open-source)</a:t>
          </a:r>
        </a:p>
      </dgm:t>
    </dgm:pt>
    <dgm:pt modelId="{1D2CC6D9-E7F8-40DE-AF9A-5D49B254ED48}" type="parTrans" cxnId="{6C7350E8-F556-4D1E-8FD5-C3FBFF709DEA}">
      <dgm:prSet/>
      <dgm:spPr/>
      <dgm:t>
        <a:bodyPr/>
        <a:lstStyle/>
        <a:p>
          <a:endParaRPr lang="en-US"/>
        </a:p>
      </dgm:t>
    </dgm:pt>
    <dgm:pt modelId="{4FC1FBAB-7E73-4169-AD32-112BD0714A6B}" type="sibTrans" cxnId="{6C7350E8-F556-4D1E-8FD5-C3FBFF709DEA}">
      <dgm:prSet/>
      <dgm:spPr/>
      <dgm:t>
        <a:bodyPr/>
        <a:lstStyle/>
        <a:p>
          <a:endParaRPr lang="en-US"/>
        </a:p>
      </dgm:t>
    </dgm:pt>
    <dgm:pt modelId="{9D54EDBA-6B8F-49ED-B972-7EE4112BAE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Automates browser like a human</a:t>
          </a:r>
        </a:p>
      </dgm:t>
    </dgm:pt>
    <dgm:pt modelId="{C3F98189-5565-41E7-8BCC-795FC3D3C2F3}" type="parTrans" cxnId="{059C0493-1864-41A4-8B4D-4C3D983B76AA}">
      <dgm:prSet/>
      <dgm:spPr/>
      <dgm:t>
        <a:bodyPr/>
        <a:lstStyle/>
        <a:p>
          <a:endParaRPr lang="en-US"/>
        </a:p>
      </dgm:t>
    </dgm:pt>
    <dgm:pt modelId="{493C872D-5AA3-427A-ABD2-3084ADA7D118}" type="sibTrans" cxnId="{059C0493-1864-41A4-8B4D-4C3D983B76AA}">
      <dgm:prSet/>
      <dgm:spPr/>
      <dgm:t>
        <a:bodyPr/>
        <a:lstStyle/>
        <a:p>
          <a:endParaRPr lang="en-US"/>
        </a:p>
      </dgm:t>
    </dgm:pt>
    <dgm:pt modelId="{5A8790DE-85BC-47AB-B60C-9C72180774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Works with a visual Web UI</a:t>
          </a:r>
        </a:p>
      </dgm:t>
    </dgm:pt>
    <dgm:pt modelId="{F0B07158-D022-4B21-A059-7EA498FDDCBE}" type="parTrans" cxnId="{5356A4AE-A7DB-4E54-BAC9-48F0FA2231CE}">
      <dgm:prSet/>
      <dgm:spPr/>
      <dgm:t>
        <a:bodyPr/>
        <a:lstStyle/>
        <a:p>
          <a:endParaRPr lang="en-US"/>
        </a:p>
      </dgm:t>
    </dgm:pt>
    <dgm:pt modelId="{1A4573A7-4339-49DE-81C8-8D5EA9B7A106}" type="sibTrans" cxnId="{5356A4AE-A7DB-4E54-BAC9-48F0FA2231CE}">
      <dgm:prSet/>
      <dgm:spPr/>
      <dgm:t>
        <a:bodyPr/>
        <a:lstStyle/>
        <a:p>
          <a:endParaRPr lang="en-US"/>
        </a:p>
      </dgm:t>
    </dgm:pt>
    <dgm:pt modelId="{C25918C5-3228-46A5-9568-C909783A762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148B3C2-71D0-40A7-97C1-7587DC53A48D}" type="parTrans" cxnId="{EB01ED78-2F58-467D-A110-1264828711E7}">
      <dgm:prSet/>
      <dgm:spPr/>
      <dgm:t>
        <a:bodyPr/>
        <a:lstStyle/>
        <a:p>
          <a:endParaRPr lang="en-US"/>
        </a:p>
      </dgm:t>
    </dgm:pt>
    <dgm:pt modelId="{0348819A-5637-46D0-93F8-E8A5013459F6}" type="sibTrans" cxnId="{EB01ED78-2F58-467D-A110-1264828711E7}">
      <dgm:prSet/>
      <dgm:spPr/>
      <dgm:t>
        <a:bodyPr/>
        <a:lstStyle/>
        <a:p>
          <a:endParaRPr lang="en-US"/>
        </a:p>
      </dgm:t>
    </dgm:pt>
    <dgm:pt modelId="{38445856-0EC9-407E-82F2-A1A849DFCF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Create step-by-step workflows</a:t>
          </a:r>
        </a:p>
      </dgm:t>
    </dgm:pt>
    <dgm:pt modelId="{876FE3EA-F750-4028-B366-FAECF2E644E7}" type="parTrans" cxnId="{EF400261-7F94-439C-919C-01804FA6DF65}">
      <dgm:prSet/>
      <dgm:spPr/>
      <dgm:t>
        <a:bodyPr/>
        <a:lstStyle/>
        <a:p>
          <a:endParaRPr lang="en-US"/>
        </a:p>
      </dgm:t>
    </dgm:pt>
    <dgm:pt modelId="{342E9D11-3E38-44D7-B066-1B4F1A0841F8}" type="sibTrans" cxnId="{EF400261-7F94-439C-919C-01804FA6DF65}">
      <dgm:prSet/>
      <dgm:spPr/>
      <dgm:t>
        <a:bodyPr/>
        <a:lstStyle/>
        <a:p>
          <a:endParaRPr lang="en-US"/>
        </a:p>
      </dgm:t>
    </dgm:pt>
    <dgm:pt modelId="{E034BAE1-D6AD-43AA-B886-C946EF4A65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Use triggers, tools, and LLMs</a:t>
          </a:r>
        </a:p>
      </dgm:t>
    </dgm:pt>
    <dgm:pt modelId="{F341CF0E-AA47-4D4D-B0DB-E332816D57FB}" type="parTrans" cxnId="{17DE0213-3A86-4CD2-9E63-ECBAD8265F58}">
      <dgm:prSet/>
      <dgm:spPr/>
      <dgm:t>
        <a:bodyPr/>
        <a:lstStyle/>
        <a:p>
          <a:endParaRPr lang="en-US"/>
        </a:p>
      </dgm:t>
    </dgm:pt>
    <dgm:pt modelId="{7A2FE010-A57B-430E-A979-2DBFE58D6846}" type="sibTrans" cxnId="{17DE0213-3A86-4CD2-9E63-ECBAD8265F58}">
      <dgm:prSet/>
      <dgm:spPr/>
      <dgm:t>
        <a:bodyPr/>
        <a:lstStyle/>
        <a:p>
          <a:endParaRPr lang="en-US"/>
        </a:p>
      </dgm:t>
    </dgm:pt>
    <dgm:pt modelId="{EC6015C5-5F72-4EB5-9D0F-19DEFF4D2DE7}" type="pres">
      <dgm:prSet presAssocID="{817AD4EB-DD47-4039-B33F-28167A58434D}" presName="root" presStyleCnt="0">
        <dgm:presLayoutVars>
          <dgm:dir/>
          <dgm:resizeHandles val="exact"/>
        </dgm:presLayoutVars>
      </dgm:prSet>
      <dgm:spPr/>
    </dgm:pt>
    <dgm:pt modelId="{6991B53B-386C-4288-AE14-ED011DAB6446}" type="pres">
      <dgm:prSet presAssocID="{1343E40B-F44D-4689-9655-B8239A70F6BE}" presName="compNode" presStyleCnt="0"/>
      <dgm:spPr/>
    </dgm:pt>
    <dgm:pt modelId="{FC75342B-D08D-4233-A9A1-DAFC9C7ED16F}" type="pres">
      <dgm:prSet presAssocID="{1343E40B-F44D-4689-9655-B8239A70F6B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FE8C1270-3D86-4251-A339-86D18917E444}" type="pres">
      <dgm:prSet presAssocID="{1343E40B-F44D-4689-9655-B8239A70F6BE}" presName="spaceRect" presStyleCnt="0"/>
      <dgm:spPr/>
    </dgm:pt>
    <dgm:pt modelId="{FBB386D1-FF2A-41C5-A870-BADD3D511EAF}" type="pres">
      <dgm:prSet presAssocID="{1343E40B-F44D-4689-9655-B8239A70F6BE}" presName="textRect" presStyleLbl="revTx" presStyleIdx="0" presStyleCnt="6">
        <dgm:presLayoutVars>
          <dgm:chMax val="1"/>
          <dgm:chPref val="1"/>
        </dgm:presLayoutVars>
      </dgm:prSet>
      <dgm:spPr/>
    </dgm:pt>
    <dgm:pt modelId="{12F05AA4-00F8-47DA-89E6-9F0496AF9594}" type="pres">
      <dgm:prSet presAssocID="{4FC1FBAB-7E73-4169-AD32-112BD0714A6B}" presName="sibTrans" presStyleCnt="0"/>
      <dgm:spPr/>
    </dgm:pt>
    <dgm:pt modelId="{2FE0F594-80D7-401E-BEB6-22EFFA3EAA0D}" type="pres">
      <dgm:prSet presAssocID="{9D54EDBA-6B8F-49ED-B972-7EE4112BAE75}" presName="compNode" presStyleCnt="0"/>
      <dgm:spPr/>
    </dgm:pt>
    <dgm:pt modelId="{E4D0FE12-5603-4B95-81EF-250D8AC34B50}" type="pres">
      <dgm:prSet presAssocID="{9D54EDBA-6B8F-49ED-B972-7EE4112BAE7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39EB10B-72E4-46B0-B82B-80E62775CAD5}" type="pres">
      <dgm:prSet presAssocID="{9D54EDBA-6B8F-49ED-B972-7EE4112BAE75}" presName="spaceRect" presStyleCnt="0"/>
      <dgm:spPr/>
    </dgm:pt>
    <dgm:pt modelId="{860DCB34-A28E-4B25-920C-B029D7323170}" type="pres">
      <dgm:prSet presAssocID="{9D54EDBA-6B8F-49ED-B972-7EE4112BAE75}" presName="textRect" presStyleLbl="revTx" presStyleIdx="1" presStyleCnt="6">
        <dgm:presLayoutVars>
          <dgm:chMax val="1"/>
          <dgm:chPref val="1"/>
        </dgm:presLayoutVars>
      </dgm:prSet>
      <dgm:spPr/>
    </dgm:pt>
    <dgm:pt modelId="{C250B14F-C227-4CAF-9032-D5E96386D6AB}" type="pres">
      <dgm:prSet presAssocID="{493C872D-5AA3-427A-ABD2-3084ADA7D118}" presName="sibTrans" presStyleCnt="0"/>
      <dgm:spPr/>
    </dgm:pt>
    <dgm:pt modelId="{775E22DB-873D-420F-B19A-EADFD1CCDC18}" type="pres">
      <dgm:prSet presAssocID="{5A8790DE-85BC-47AB-B60C-9C7218077454}" presName="compNode" presStyleCnt="0"/>
      <dgm:spPr/>
    </dgm:pt>
    <dgm:pt modelId="{9E55187E-ED42-474E-BCD8-384825ADCE32}" type="pres">
      <dgm:prSet presAssocID="{5A8790DE-85BC-47AB-B60C-9C721807745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FB0C735-3013-487E-9C8D-A44064C4AF45}" type="pres">
      <dgm:prSet presAssocID="{5A8790DE-85BC-47AB-B60C-9C7218077454}" presName="spaceRect" presStyleCnt="0"/>
      <dgm:spPr/>
    </dgm:pt>
    <dgm:pt modelId="{023001F0-D5D5-4E98-ADCD-8530FE387AEC}" type="pres">
      <dgm:prSet presAssocID="{5A8790DE-85BC-47AB-B60C-9C7218077454}" presName="textRect" presStyleLbl="revTx" presStyleIdx="2" presStyleCnt="6">
        <dgm:presLayoutVars>
          <dgm:chMax val="1"/>
          <dgm:chPref val="1"/>
        </dgm:presLayoutVars>
      </dgm:prSet>
      <dgm:spPr/>
    </dgm:pt>
    <dgm:pt modelId="{3ACFC753-EF3E-435F-90A5-FEA1D02DF9D5}" type="pres">
      <dgm:prSet presAssocID="{1A4573A7-4339-49DE-81C8-8D5EA9B7A106}" presName="sibTrans" presStyleCnt="0"/>
      <dgm:spPr/>
    </dgm:pt>
    <dgm:pt modelId="{9574D829-C9B6-44D8-8829-C798E567FC73}" type="pres">
      <dgm:prSet presAssocID="{C25918C5-3228-46A5-9568-C909783A7626}" presName="compNode" presStyleCnt="0"/>
      <dgm:spPr/>
    </dgm:pt>
    <dgm:pt modelId="{B326BF31-1B27-46FC-93AD-3D25CA80A188}" type="pres">
      <dgm:prSet presAssocID="{C25918C5-3228-46A5-9568-C909783A7626}" presName="iconRect" presStyleLbl="node1" presStyleIdx="3" presStyleCnt="6" custLinFactNeighborX="-28768" custLinFactNeighborY="-9206"/>
      <dgm:spPr>
        <a:solidFill>
          <a:schemeClr val="bg1"/>
        </a:solidFill>
        <a:ln>
          <a:noFill/>
        </a:ln>
      </dgm:spPr>
    </dgm:pt>
    <dgm:pt modelId="{CD95674E-8C5A-4398-BF42-3DAB822FC95C}" type="pres">
      <dgm:prSet presAssocID="{C25918C5-3228-46A5-9568-C909783A7626}" presName="spaceRect" presStyleCnt="0"/>
      <dgm:spPr/>
    </dgm:pt>
    <dgm:pt modelId="{9BAEF353-24FF-4AB9-926A-EA5C73D0E14F}" type="pres">
      <dgm:prSet presAssocID="{C25918C5-3228-46A5-9568-C909783A7626}" presName="textRect" presStyleLbl="revTx" presStyleIdx="3" presStyleCnt="6">
        <dgm:presLayoutVars>
          <dgm:chMax val="1"/>
          <dgm:chPref val="1"/>
        </dgm:presLayoutVars>
      </dgm:prSet>
      <dgm:spPr/>
    </dgm:pt>
    <dgm:pt modelId="{2470F6AB-FE6C-4F7C-8189-FBEB7CC57B63}" type="pres">
      <dgm:prSet presAssocID="{0348819A-5637-46D0-93F8-E8A5013459F6}" presName="sibTrans" presStyleCnt="0"/>
      <dgm:spPr/>
    </dgm:pt>
    <dgm:pt modelId="{C729B5E5-5D5D-4994-B6FE-11DFB9471535}" type="pres">
      <dgm:prSet presAssocID="{38445856-0EC9-407E-82F2-A1A849DFCFBC}" presName="compNode" presStyleCnt="0"/>
      <dgm:spPr/>
    </dgm:pt>
    <dgm:pt modelId="{F0A8FDBB-8BB7-4776-8F5A-711EF86BA3C7}" type="pres">
      <dgm:prSet presAssocID="{38445856-0EC9-407E-82F2-A1A849DFCFBC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2EBFDEA-5A2D-4210-9810-F46484999FA7}" type="pres">
      <dgm:prSet presAssocID="{38445856-0EC9-407E-82F2-A1A849DFCFBC}" presName="spaceRect" presStyleCnt="0"/>
      <dgm:spPr/>
    </dgm:pt>
    <dgm:pt modelId="{74466FE8-C3B6-430E-AD7A-D16ECC25ADAA}" type="pres">
      <dgm:prSet presAssocID="{38445856-0EC9-407E-82F2-A1A849DFCFBC}" presName="textRect" presStyleLbl="revTx" presStyleIdx="4" presStyleCnt="6">
        <dgm:presLayoutVars>
          <dgm:chMax val="1"/>
          <dgm:chPref val="1"/>
        </dgm:presLayoutVars>
      </dgm:prSet>
      <dgm:spPr/>
    </dgm:pt>
    <dgm:pt modelId="{00D0572A-1470-4C25-B28E-14B8926170CA}" type="pres">
      <dgm:prSet presAssocID="{342E9D11-3E38-44D7-B066-1B4F1A0841F8}" presName="sibTrans" presStyleCnt="0"/>
      <dgm:spPr/>
    </dgm:pt>
    <dgm:pt modelId="{D3920269-3F4D-4498-A40B-8797646FBA5E}" type="pres">
      <dgm:prSet presAssocID="{E034BAE1-D6AD-43AA-B886-C946EF4A655C}" presName="compNode" presStyleCnt="0"/>
      <dgm:spPr/>
    </dgm:pt>
    <dgm:pt modelId="{20670E86-BFE2-4ED2-8535-287457A5A8F5}" type="pres">
      <dgm:prSet presAssocID="{E034BAE1-D6AD-43AA-B886-C946EF4A655C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B9D7707C-8BB9-4C21-B3CB-9E8B558790C1}" type="pres">
      <dgm:prSet presAssocID="{E034BAE1-D6AD-43AA-B886-C946EF4A655C}" presName="spaceRect" presStyleCnt="0"/>
      <dgm:spPr/>
    </dgm:pt>
    <dgm:pt modelId="{79FEEB05-6AF4-40AD-8738-200D54F850C3}" type="pres">
      <dgm:prSet presAssocID="{E034BAE1-D6AD-43AA-B886-C946EF4A655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FA8CC00-02CB-4969-9A6B-BB91AE863D78}" type="presOf" srcId="{5A8790DE-85BC-47AB-B60C-9C7218077454}" destId="{023001F0-D5D5-4E98-ADCD-8530FE387AEC}" srcOrd="0" destOrd="0" presId="urn:microsoft.com/office/officeart/2018/2/layout/IconLabelList"/>
    <dgm:cxn modelId="{17DE0213-3A86-4CD2-9E63-ECBAD8265F58}" srcId="{817AD4EB-DD47-4039-B33F-28167A58434D}" destId="{E034BAE1-D6AD-43AA-B886-C946EF4A655C}" srcOrd="5" destOrd="0" parTransId="{F341CF0E-AA47-4D4D-B0DB-E332816D57FB}" sibTransId="{7A2FE010-A57B-430E-A979-2DBFE58D6846}"/>
    <dgm:cxn modelId="{EF400261-7F94-439C-919C-01804FA6DF65}" srcId="{817AD4EB-DD47-4039-B33F-28167A58434D}" destId="{38445856-0EC9-407E-82F2-A1A849DFCFBC}" srcOrd="4" destOrd="0" parTransId="{876FE3EA-F750-4028-B366-FAECF2E644E7}" sibTransId="{342E9D11-3E38-44D7-B066-1B4F1A0841F8}"/>
    <dgm:cxn modelId="{F36B6C61-A007-4BF8-AA0B-F27A23834145}" type="presOf" srcId="{1343E40B-F44D-4689-9655-B8239A70F6BE}" destId="{FBB386D1-FF2A-41C5-A870-BADD3D511EAF}" srcOrd="0" destOrd="0" presId="urn:microsoft.com/office/officeart/2018/2/layout/IconLabelList"/>
    <dgm:cxn modelId="{C865DE6F-C559-4917-987C-F737D92D3A7F}" type="presOf" srcId="{C25918C5-3228-46A5-9568-C909783A7626}" destId="{9BAEF353-24FF-4AB9-926A-EA5C73D0E14F}" srcOrd="0" destOrd="0" presId="urn:microsoft.com/office/officeart/2018/2/layout/IconLabelList"/>
    <dgm:cxn modelId="{EB01ED78-2F58-467D-A110-1264828711E7}" srcId="{817AD4EB-DD47-4039-B33F-28167A58434D}" destId="{C25918C5-3228-46A5-9568-C909783A7626}" srcOrd="3" destOrd="0" parTransId="{F148B3C2-71D0-40A7-97C1-7587DC53A48D}" sibTransId="{0348819A-5637-46D0-93F8-E8A5013459F6}"/>
    <dgm:cxn modelId="{09CCE07E-77CA-48E6-91AD-E1507AD9ED70}" type="presOf" srcId="{817AD4EB-DD47-4039-B33F-28167A58434D}" destId="{EC6015C5-5F72-4EB5-9D0F-19DEFF4D2DE7}" srcOrd="0" destOrd="0" presId="urn:microsoft.com/office/officeart/2018/2/layout/IconLabelList"/>
    <dgm:cxn modelId="{059C0493-1864-41A4-8B4D-4C3D983B76AA}" srcId="{817AD4EB-DD47-4039-B33F-28167A58434D}" destId="{9D54EDBA-6B8F-49ED-B972-7EE4112BAE75}" srcOrd="1" destOrd="0" parTransId="{C3F98189-5565-41E7-8BCC-795FC3D3C2F3}" sibTransId="{493C872D-5AA3-427A-ABD2-3084ADA7D118}"/>
    <dgm:cxn modelId="{5356A4AE-A7DB-4E54-BAC9-48F0FA2231CE}" srcId="{817AD4EB-DD47-4039-B33F-28167A58434D}" destId="{5A8790DE-85BC-47AB-B60C-9C7218077454}" srcOrd="2" destOrd="0" parTransId="{F0B07158-D022-4B21-A059-7EA498FDDCBE}" sibTransId="{1A4573A7-4339-49DE-81C8-8D5EA9B7A106}"/>
    <dgm:cxn modelId="{8AA29CB1-332C-45EC-A05A-6217DC9C227B}" type="presOf" srcId="{9D54EDBA-6B8F-49ED-B972-7EE4112BAE75}" destId="{860DCB34-A28E-4B25-920C-B029D7323170}" srcOrd="0" destOrd="0" presId="urn:microsoft.com/office/officeart/2018/2/layout/IconLabelList"/>
    <dgm:cxn modelId="{397308B4-8C62-4CAE-9991-2368CF0B1B5C}" type="presOf" srcId="{38445856-0EC9-407E-82F2-A1A849DFCFBC}" destId="{74466FE8-C3B6-430E-AD7A-D16ECC25ADAA}" srcOrd="0" destOrd="0" presId="urn:microsoft.com/office/officeart/2018/2/layout/IconLabelList"/>
    <dgm:cxn modelId="{2D3FC9C7-07B4-475F-9845-0878176888C5}" type="presOf" srcId="{E034BAE1-D6AD-43AA-B886-C946EF4A655C}" destId="{79FEEB05-6AF4-40AD-8738-200D54F850C3}" srcOrd="0" destOrd="0" presId="urn:microsoft.com/office/officeart/2018/2/layout/IconLabelList"/>
    <dgm:cxn modelId="{6C7350E8-F556-4D1E-8FD5-C3FBFF709DEA}" srcId="{817AD4EB-DD47-4039-B33F-28167A58434D}" destId="{1343E40B-F44D-4689-9655-B8239A70F6BE}" srcOrd="0" destOrd="0" parTransId="{1D2CC6D9-E7F8-40DE-AF9A-5D49B254ED48}" sibTransId="{4FC1FBAB-7E73-4169-AD32-112BD0714A6B}"/>
    <dgm:cxn modelId="{52B96164-2504-4571-B81D-0AE9D3667325}" type="presParOf" srcId="{EC6015C5-5F72-4EB5-9D0F-19DEFF4D2DE7}" destId="{6991B53B-386C-4288-AE14-ED011DAB6446}" srcOrd="0" destOrd="0" presId="urn:microsoft.com/office/officeart/2018/2/layout/IconLabelList"/>
    <dgm:cxn modelId="{66B3F4BA-D89B-43B8-99E5-4CEACC8072D4}" type="presParOf" srcId="{6991B53B-386C-4288-AE14-ED011DAB6446}" destId="{FC75342B-D08D-4233-A9A1-DAFC9C7ED16F}" srcOrd="0" destOrd="0" presId="urn:microsoft.com/office/officeart/2018/2/layout/IconLabelList"/>
    <dgm:cxn modelId="{09997E4A-099C-409E-A5E8-EBD5A5F996CB}" type="presParOf" srcId="{6991B53B-386C-4288-AE14-ED011DAB6446}" destId="{FE8C1270-3D86-4251-A339-86D18917E444}" srcOrd="1" destOrd="0" presId="urn:microsoft.com/office/officeart/2018/2/layout/IconLabelList"/>
    <dgm:cxn modelId="{A13B974B-C526-4E7C-A968-CAC06D8BF6CA}" type="presParOf" srcId="{6991B53B-386C-4288-AE14-ED011DAB6446}" destId="{FBB386D1-FF2A-41C5-A870-BADD3D511EAF}" srcOrd="2" destOrd="0" presId="urn:microsoft.com/office/officeart/2018/2/layout/IconLabelList"/>
    <dgm:cxn modelId="{6E2BFE07-E1B9-42FC-B02C-DF41D35E921F}" type="presParOf" srcId="{EC6015C5-5F72-4EB5-9D0F-19DEFF4D2DE7}" destId="{12F05AA4-00F8-47DA-89E6-9F0496AF9594}" srcOrd="1" destOrd="0" presId="urn:microsoft.com/office/officeart/2018/2/layout/IconLabelList"/>
    <dgm:cxn modelId="{E7AC4D6A-A3DD-4CCD-8331-878EFBA215A1}" type="presParOf" srcId="{EC6015C5-5F72-4EB5-9D0F-19DEFF4D2DE7}" destId="{2FE0F594-80D7-401E-BEB6-22EFFA3EAA0D}" srcOrd="2" destOrd="0" presId="urn:microsoft.com/office/officeart/2018/2/layout/IconLabelList"/>
    <dgm:cxn modelId="{6D52FE75-406A-4255-BEEA-0A4C758137EB}" type="presParOf" srcId="{2FE0F594-80D7-401E-BEB6-22EFFA3EAA0D}" destId="{E4D0FE12-5603-4B95-81EF-250D8AC34B50}" srcOrd="0" destOrd="0" presId="urn:microsoft.com/office/officeart/2018/2/layout/IconLabelList"/>
    <dgm:cxn modelId="{CBCC656C-EC5E-4D85-8D15-96EBEEA74584}" type="presParOf" srcId="{2FE0F594-80D7-401E-BEB6-22EFFA3EAA0D}" destId="{839EB10B-72E4-46B0-B82B-80E62775CAD5}" srcOrd="1" destOrd="0" presId="urn:microsoft.com/office/officeart/2018/2/layout/IconLabelList"/>
    <dgm:cxn modelId="{B2E19E1D-68E2-432A-828D-1FC4DCC46EBA}" type="presParOf" srcId="{2FE0F594-80D7-401E-BEB6-22EFFA3EAA0D}" destId="{860DCB34-A28E-4B25-920C-B029D7323170}" srcOrd="2" destOrd="0" presId="urn:microsoft.com/office/officeart/2018/2/layout/IconLabelList"/>
    <dgm:cxn modelId="{D3F30A79-50D7-438C-9CB2-E36C788350CE}" type="presParOf" srcId="{EC6015C5-5F72-4EB5-9D0F-19DEFF4D2DE7}" destId="{C250B14F-C227-4CAF-9032-D5E96386D6AB}" srcOrd="3" destOrd="0" presId="urn:microsoft.com/office/officeart/2018/2/layout/IconLabelList"/>
    <dgm:cxn modelId="{115082B1-CA75-4B77-B5F0-60D36A4C355B}" type="presParOf" srcId="{EC6015C5-5F72-4EB5-9D0F-19DEFF4D2DE7}" destId="{775E22DB-873D-420F-B19A-EADFD1CCDC18}" srcOrd="4" destOrd="0" presId="urn:microsoft.com/office/officeart/2018/2/layout/IconLabelList"/>
    <dgm:cxn modelId="{F1B961B8-1029-41E2-ADA5-72DF83E21FBA}" type="presParOf" srcId="{775E22DB-873D-420F-B19A-EADFD1CCDC18}" destId="{9E55187E-ED42-474E-BCD8-384825ADCE32}" srcOrd="0" destOrd="0" presId="urn:microsoft.com/office/officeart/2018/2/layout/IconLabelList"/>
    <dgm:cxn modelId="{B1D9F04B-8640-426D-8388-53A00F209736}" type="presParOf" srcId="{775E22DB-873D-420F-B19A-EADFD1CCDC18}" destId="{BFB0C735-3013-487E-9C8D-A44064C4AF45}" srcOrd="1" destOrd="0" presId="urn:microsoft.com/office/officeart/2018/2/layout/IconLabelList"/>
    <dgm:cxn modelId="{DA8EA2EE-100E-4C11-B91D-4E0CD081424B}" type="presParOf" srcId="{775E22DB-873D-420F-B19A-EADFD1CCDC18}" destId="{023001F0-D5D5-4E98-ADCD-8530FE387AEC}" srcOrd="2" destOrd="0" presId="urn:microsoft.com/office/officeart/2018/2/layout/IconLabelList"/>
    <dgm:cxn modelId="{48177DA9-DB6D-40A7-9E47-E2C8A88048BE}" type="presParOf" srcId="{EC6015C5-5F72-4EB5-9D0F-19DEFF4D2DE7}" destId="{3ACFC753-EF3E-435F-90A5-FEA1D02DF9D5}" srcOrd="5" destOrd="0" presId="urn:microsoft.com/office/officeart/2018/2/layout/IconLabelList"/>
    <dgm:cxn modelId="{B4B87E49-9D70-47BD-985B-6900E71F30FD}" type="presParOf" srcId="{EC6015C5-5F72-4EB5-9D0F-19DEFF4D2DE7}" destId="{9574D829-C9B6-44D8-8829-C798E567FC73}" srcOrd="6" destOrd="0" presId="urn:microsoft.com/office/officeart/2018/2/layout/IconLabelList"/>
    <dgm:cxn modelId="{C79E327C-EE31-4051-A13B-E7BD9BF56BDA}" type="presParOf" srcId="{9574D829-C9B6-44D8-8829-C798E567FC73}" destId="{B326BF31-1B27-46FC-93AD-3D25CA80A188}" srcOrd="0" destOrd="0" presId="urn:microsoft.com/office/officeart/2018/2/layout/IconLabelList"/>
    <dgm:cxn modelId="{55C85E88-B5EF-4F5F-8F9F-9857B49ACC8E}" type="presParOf" srcId="{9574D829-C9B6-44D8-8829-C798E567FC73}" destId="{CD95674E-8C5A-4398-BF42-3DAB822FC95C}" srcOrd="1" destOrd="0" presId="urn:microsoft.com/office/officeart/2018/2/layout/IconLabelList"/>
    <dgm:cxn modelId="{9073C9D3-A066-486B-8D43-9AF585032221}" type="presParOf" srcId="{9574D829-C9B6-44D8-8829-C798E567FC73}" destId="{9BAEF353-24FF-4AB9-926A-EA5C73D0E14F}" srcOrd="2" destOrd="0" presId="urn:microsoft.com/office/officeart/2018/2/layout/IconLabelList"/>
    <dgm:cxn modelId="{AE5323D6-B30A-4E87-9305-9AD026AB4A38}" type="presParOf" srcId="{EC6015C5-5F72-4EB5-9D0F-19DEFF4D2DE7}" destId="{2470F6AB-FE6C-4F7C-8189-FBEB7CC57B63}" srcOrd="7" destOrd="0" presId="urn:microsoft.com/office/officeart/2018/2/layout/IconLabelList"/>
    <dgm:cxn modelId="{5FD14DDE-4515-45CD-AEBE-1BB96CB7D802}" type="presParOf" srcId="{EC6015C5-5F72-4EB5-9D0F-19DEFF4D2DE7}" destId="{C729B5E5-5D5D-4994-B6FE-11DFB9471535}" srcOrd="8" destOrd="0" presId="urn:microsoft.com/office/officeart/2018/2/layout/IconLabelList"/>
    <dgm:cxn modelId="{DC1390C9-151F-4BFF-8594-0AE2606AAFED}" type="presParOf" srcId="{C729B5E5-5D5D-4994-B6FE-11DFB9471535}" destId="{F0A8FDBB-8BB7-4776-8F5A-711EF86BA3C7}" srcOrd="0" destOrd="0" presId="urn:microsoft.com/office/officeart/2018/2/layout/IconLabelList"/>
    <dgm:cxn modelId="{C9550DF8-73EA-4634-9F28-BCA9821F0A4A}" type="presParOf" srcId="{C729B5E5-5D5D-4994-B6FE-11DFB9471535}" destId="{22EBFDEA-5A2D-4210-9810-F46484999FA7}" srcOrd="1" destOrd="0" presId="urn:microsoft.com/office/officeart/2018/2/layout/IconLabelList"/>
    <dgm:cxn modelId="{7489CE75-6269-419B-876E-5164EA9E9E6F}" type="presParOf" srcId="{C729B5E5-5D5D-4994-B6FE-11DFB9471535}" destId="{74466FE8-C3B6-430E-AD7A-D16ECC25ADAA}" srcOrd="2" destOrd="0" presId="urn:microsoft.com/office/officeart/2018/2/layout/IconLabelList"/>
    <dgm:cxn modelId="{B3FB8621-D32F-441C-AC24-ECDA9EEA05D9}" type="presParOf" srcId="{EC6015C5-5F72-4EB5-9D0F-19DEFF4D2DE7}" destId="{00D0572A-1470-4C25-B28E-14B8926170CA}" srcOrd="9" destOrd="0" presId="urn:microsoft.com/office/officeart/2018/2/layout/IconLabelList"/>
    <dgm:cxn modelId="{7D7CDB38-1316-4175-BB4A-235790899876}" type="presParOf" srcId="{EC6015C5-5F72-4EB5-9D0F-19DEFF4D2DE7}" destId="{D3920269-3F4D-4498-A40B-8797646FBA5E}" srcOrd="10" destOrd="0" presId="urn:microsoft.com/office/officeart/2018/2/layout/IconLabelList"/>
    <dgm:cxn modelId="{F216B0F5-355F-4F1B-836C-FC317C3B98E1}" type="presParOf" srcId="{D3920269-3F4D-4498-A40B-8797646FBA5E}" destId="{20670E86-BFE2-4ED2-8535-287457A5A8F5}" srcOrd="0" destOrd="0" presId="urn:microsoft.com/office/officeart/2018/2/layout/IconLabelList"/>
    <dgm:cxn modelId="{D0139CE7-BE8F-4B78-806D-3531D04DEC0A}" type="presParOf" srcId="{D3920269-3F4D-4498-A40B-8797646FBA5E}" destId="{B9D7707C-8BB9-4C21-B3CB-9E8B558790C1}" srcOrd="1" destOrd="0" presId="urn:microsoft.com/office/officeart/2018/2/layout/IconLabelList"/>
    <dgm:cxn modelId="{ABF98C54-2D3A-4468-B8B3-7B6B706E44DE}" type="presParOf" srcId="{D3920269-3F4D-4498-A40B-8797646FBA5E}" destId="{79FEEB05-6AF4-40AD-8738-200D54F850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F38264-A518-4755-A489-10E8E055AD1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F40D89-D0C6-429F-BBC8-2E6D28F53BB7}">
      <dgm:prSet/>
      <dgm:spPr/>
      <dgm:t>
        <a:bodyPr/>
        <a:lstStyle/>
        <a:p>
          <a:r>
            <a:rPr lang="en-US"/>
            <a:t>Gives 'intelligence' to the AI agent</a:t>
          </a:r>
        </a:p>
      </dgm:t>
    </dgm:pt>
    <dgm:pt modelId="{C72E705A-38C8-495E-807F-1D0D0276CCF3}" type="parTrans" cxnId="{70332470-AC20-482D-81BE-0E898882BB70}">
      <dgm:prSet/>
      <dgm:spPr/>
      <dgm:t>
        <a:bodyPr/>
        <a:lstStyle/>
        <a:p>
          <a:endParaRPr lang="en-US"/>
        </a:p>
      </dgm:t>
    </dgm:pt>
    <dgm:pt modelId="{3847DF09-CD88-4AE8-8EA8-56AD66B771FC}" type="sibTrans" cxnId="{70332470-AC20-482D-81BE-0E898882BB70}">
      <dgm:prSet/>
      <dgm:spPr/>
      <dgm:t>
        <a:bodyPr/>
        <a:lstStyle/>
        <a:p>
          <a:endParaRPr lang="en-US"/>
        </a:p>
      </dgm:t>
    </dgm:pt>
    <dgm:pt modelId="{23E6D7BD-058F-42A8-9CF1-EA6F1912797E}">
      <dgm:prSet/>
      <dgm:spPr/>
      <dgm:t>
        <a:bodyPr/>
        <a:lstStyle/>
        <a:p>
          <a:r>
            <a:rPr lang="en-US"/>
            <a:t>Understands natural language tasks</a:t>
          </a:r>
        </a:p>
      </dgm:t>
    </dgm:pt>
    <dgm:pt modelId="{198B7D80-A4C4-422E-B3C1-76C0C15A62F6}" type="parTrans" cxnId="{E1852FF0-1968-4964-B3D5-F1C5294BD62A}">
      <dgm:prSet/>
      <dgm:spPr/>
      <dgm:t>
        <a:bodyPr/>
        <a:lstStyle/>
        <a:p>
          <a:endParaRPr lang="en-US"/>
        </a:p>
      </dgm:t>
    </dgm:pt>
    <dgm:pt modelId="{4C27834E-FF44-400A-9676-096BEC289DBD}" type="sibTrans" cxnId="{E1852FF0-1968-4964-B3D5-F1C5294BD62A}">
      <dgm:prSet/>
      <dgm:spPr/>
      <dgm:t>
        <a:bodyPr/>
        <a:lstStyle/>
        <a:p>
          <a:endParaRPr lang="en-US"/>
        </a:p>
      </dgm:t>
    </dgm:pt>
    <dgm:pt modelId="{ECFCC6A2-1B57-4724-9457-2670CE81865F}">
      <dgm:prSet/>
      <dgm:spPr/>
      <dgm:t>
        <a:bodyPr/>
        <a:lstStyle/>
        <a:p>
          <a:r>
            <a:rPr lang="en-US"/>
            <a:t>Examples of LLMs:</a:t>
          </a:r>
        </a:p>
      </dgm:t>
    </dgm:pt>
    <dgm:pt modelId="{FB6EE9D1-BE51-4105-B496-5DFEA9C9D916}" type="parTrans" cxnId="{962D5FAF-3C4A-42A0-80B3-25FE55428111}">
      <dgm:prSet/>
      <dgm:spPr/>
      <dgm:t>
        <a:bodyPr/>
        <a:lstStyle/>
        <a:p>
          <a:endParaRPr lang="en-US"/>
        </a:p>
      </dgm:t>
    </dgm:pt>
    <dgm:pt modelId="{EFC8CFDD-354B-4FD6-8142-FCB70C37DC2B}" type="sibTrans" cxnId="{962D5FAF-3C4A-42A0-80B3-25FE55428111}">
      <dgm:prSet/>
      <dgm:spPr/>
      <dgm:t>
        <a:bodyPr/>
        <a:lstStyle/>
        <a:p>
          <a:endParaRPr lang="en-US"/>
        </a:p>
      </dgm:t>
    </dgm:pt>
    <dgm:pt modelId="{3064A7D2-9C67-4B22-BBF6-E3B5B991A31C}">
      <dgm:prSet/>
      <dgm:spPr/>
      <dgm:t>
        <a:bodyPr/>
        <a:lstStyle/>
        <a:p>
          <a:r>
            <a:rPr lang="en-US"/>
            <a:t>- DeepSeek R1 (via Ollama or OpenRouter)</a:t>
          </a:r>
        </a:p>
      </dgm:t>
    </dgm:pt>
    <dgm:pt modelId="{7D695EAE-1B9E-48B6-B2AB-3E0902C84E98}" type="parTrans" cxnId="{EBD2AE7D-B230-430E-B324-A8783C25BF13}">
      <dgm:prSet/>
      <dgm:spPr/>
      <dgm:t>
        <a:bodyPr/>
        <a:lstStyle/>
        <a:p>
          <a:endParaRPr lang="en-US"/>
        </a:p>
      </dgm:t>
    </dgm:pt>
    <dgm:pt modelId="{83D27CE1-32AA-40AC-A52E-92FE6837A739}" type="sibTrans" cxnId="{EBD2AE7D-B230-430E-B324-A8783C25BF13}">
      <dgm:prSet/>
      <dgm:spPr/>
      <dgm:t>
        <a:bodyPr/>
        <a:lstStyle/>
        <a:p>
          <a:endParaRPr lang="en-US"/>
        </a:p>
      </dgm:t>
    </dgm:pt>
    <dgm:pt modelId="{430774C5-C398-412F-A427-3B949D5156BB}">
      <dgm:prSet/>
      <dgm:spPr/>
      <dgm:t>
        <a:bodyPr/>
        <a:lstStyle/>
        <a:p>
          <a:r>
            <a:rPr lang="en-US"/>
            <a:t>- Gemini 2.0 Flash</a:t>
          </a:r>
        </a:p>
      </dgm:t>
    </dgm:pt>
    <dgm:pt modelId="{311A47A6-21D2-4E16-B0D3-7CC0CC26D67A}" type="parTrans" cxnId="{97E49FB2-F548-48FA-A7B0-3FD8AC0CD0A4}">
      <dgm:prSet/>
      <dgm:spPr/>
      <dgm:t>
        <a:bodyPr/>
        <a:lstStyle/>
        <a:p>
          <a:endParaRPr lang="en-US"/>
        </a:p>
      </dgm:t>
    </dgm:pt>
    <dgm:pt modelId="{A2D7E09A-2ED6-4F83-AF03-49D029E55376}" type="sibTrans" cxnId="{97E49FB2-F548-48FA-A7B0-3FD8AC0CD0A4}">
      <dgm:prSet/>
      <dgm:spPr/>
      <dgm:t>
        <a:bodyPr/>
        <a:lstStyle/>
        <a:p>
          <a:endParaRPr lang="en-US"/>
        </a:p>
      </dgm:t>
    </dgm:pt>
    <dgm:pt modelId="{D94E5C4D-BBA8-4A67-B79E-9579DA7009AA}">
      <dgm:prSet/>
      <dgm:spPr/>
      <dgm:t>
        <a:bodyPr/>
        <a:lstStyle/>
        <a:p>
          <a:r>
            <a:rPr lang="en-US"/>
            <a:t>- GPT-4o (OpenAI)</a:t>
          </a:r>
        </a:p>
      </dgm:t>
    </dgm:pt>
    <dgm:pt modelId="{6491FE8D-D2C8-4A5F-AB22-859ABC44B65F}" type="parTrans" cxnId="{1323DE60-309A-44A2-832F-60D9038F04AF}">
      <dgm:prSet/>
      <dgm:spPr/>
      <dgm:t>
        <a:bodyPr/>
        <a:lstStyle/>
        <a:p>
          <a:endParaRPr lang="en-US"/>
        </a:p>
      </dgm:t>
    </dgm:pt>
    <dgm:pt modelId="{5E491FBA-B25E-4246-A9EC-B2EBE46EB49A}" type="sibTrans" cxnId="{1323DE60-309A-44A2-832F-60D9038F04AF}">
      <dgm:prSet/>
      <dgm:spPr/>
      <dgm:t>
        <a:bodyPr/>
        <a:lstStyle/>
        <a:p>
          <a:endParaRPr lang="en-US"/>
        </a:p>
      </dgm:t>
    </dgm:pt>
    <dgm:pt modelId="{4D23793A-D884-4C3D-AA5F-5B5D06715A0C}" type="pres">
      <dgm:prSet presAssocID="{68F38264-A518-4755-A489-10E8E055AD1B}" presName="vert0" presStyleCnt="0">
        <dgm:presLayoutVars>
          <dgm:dir/>
          <dgm:animOne val="branch"/>
          <dgm:animLvl val="lvl"/>
        </dgm:presLayoutVars>
      </dgm:prSet>
      <dgm:spPr/>
    </dgm:pt>
    <dgm:pt modelId="{3F76B6AC-FFF6-417A-B93F-6634642C6008}" type="pres">
      <dgm:prSet presAssocID="{10F40D89-D0C6-429F-BBC8-2E6D28F53BB7}" presName="thickLine" presStyleLbl="alignNode1" presStyleIdx="0" presStyleCnt="6"/>
      <dgm:spPr/>
    </dgm:pt>
    <dgm:pt modelId="{210985BE-FECD-4D22-90F7-DA4FCCC2EEF4}" type="pres">
      <dgm:prSet presAssocID="{10F40D89-D0C6-429F-BBC8-2E6D28F53BB7}" presName="horz1" presStyleCnt="0"/>
      <dgm:spPr/>
    </dgm:pt>
    <dgm:pt modelId="{C9A53ECE-8360-41CC-8AA8-E3D5F5191B5D}" type="pres">
      <dgm:prSet presAssocID="{10F40D89-D0C6-429F-BBC8-2E6D28F53BB7}" presName="tx1" presStyleLbl="revTx" presStyleIdx="0" presStyleCnt="6"/>
      <dgm:spPr/>
    </dgm:pt>
    <dgm:pt modelId="{E1C1C962-329A-4517-B183-CCFD643B8A7E}" type="pres">
      <dgm:prSet presAssocID="{10F40D89-D0C6-429F-BBC8-2E6D28F53BB7}" presName="vert1" presStyleCnt="0"/>
      <dgm:spPr/>
    </dgm:pt>
    <dgm:pt modelId="{C35C8D91-1F75-47EC-8E81-2BBC0D27F6F6}" type="pres">
      <dgm:prSet presAssocID="{23E6D7BD-058F-42A8-9CF1-EA6F1912797E}" presName="thickLine" presStyleLbl="alignNode1" presStyleIdx="1" presStyleCnt="6"/>
      <dgm:spPr/>
    </dgm:pt>
    <dgm:pt modelId="{3199467C-F3BB-4598-85CF-04F2A2373648}" type="pres">
      <dgm:prSet presAssocID="{23E6D7BD-058F-42A8-9CF1-EA6F1912797E}" presName="horz1" presStyleCnt="0"/>
      <dgm:spPr/>
    </dgm:pt>
    <dgm:pt modelId="{050D78AB-9AAE-497B-BFCA-0DB3A98FB146}" type="pres">
      <dgm:prSet presAssocID="{23E6D7BD-058F-42A8-9CF1-EA6F1912797E}" presName="tx1" presStyleLbl="revTx" presStyleIdx="1" presStyleCnt="6"/>
      <dgm:spPr/>
    </dgm:pt>
    <dgm:pt modelId="{69F690A4-C876-4113-8852-A55B3B43EA20}" type="pres">
      <dgm:prSet presAssocID="{23E6D7BD-058F-42A8-9CF1-EA6F1912797E}" presName="vert1" presStyleCnt="0"/>
      <dgm:spPr/>
    </dgm:pt>
    <dgm:pt modelId="{64A06394-FF58-4923-A662-4BC246033923}" type="pres">
      <dgm:prSet presAssocID="{ECFCC6A2-1B57-4724-9457-2670CE81865F}" presName="thickLine" presStyleLbl="alignNode1" presStyleIdx="2" presStyleCnt="6"/>
      <dgm:spPr/>
    </dgm:pt>
    <dgm:pt modelId="{815FE6B7-F3DD-46A0-8588-00D430C313A4}" type="pres">
      <dgm:prSet presAssocID="{ECFCC6A2-1B57-4724-9457-2670CE81865F}" presName="horz1" presStyleCnt="0"/>
      <dgm:spPr/>
    </dgm:pt>
    <dgm:pt modelId="{91EC8665-886A-4F12-A1EB-80E085C6000C}" type="pres">
      <dgm:prSet presAssocID="{ECFCC6A2-1B57-4724-9457-2670CE81865F}" presName="tx1" presStyleLbl="revTx" presStyleIdx="2" presStyleCnt="6"/>
      <dgm:spPr/>
    </dgm:pt>
    <dgm:pt modelId="{E46442DE-72BE-4D29-BA2D-AA6D67675BF8}" type="pres">
      <dgm:prSet presAssocID="{ECFCC6A2-1B57-4724-9457-2670CE81865F}" presName="vert1" presStyleCnt="0"/>
      <dgm:spPr/>
    </dgm:pt>
    <dgm:pt modelId="{CB21B404-1703-4B00-B1DB-3B43BAEF5B17}" type="pres">
      <dgm:prSet presAssocID="{3064A7D2-9C67-4B22-BBF6-E3B5B991A31C}" presName="thickLine" presStyleLbl="alignNode1" presStyleIdx="3" presStyleCnt="6"/>
      <dgm:spPr/>
    </dgm:pt>
    <dgm:pt modelId="{F22E4A2A-55AC-4613-A90C-F4D076EC3775}" type="pres">
      <dgm:prSet presAssocID="{3064A7D2-9C67-4B22-BBF6-E3B5B991A31C}" presName="horz1" presStyleCnt="0"/>
      <dgm:spPr/>
    </dgm:pt>
    <dgm:pt modelId="{632F186D-1E5F-47AD-AF64-124160F9AFD0}" type="pres">
      <dgm:prSet presAssocID="{3064A7D2-9C67-4B22-BBF6-E3B5B991A31C}" presName="tx1" presStyleLbl="revTx" presStyleIdx="3" presStyleCnt="6"/>
      <dgm:spPr/>
    </dgm:pt>
    <dgm:pt modelId="{0F375D1F-2DA1-40DE-BF31-0DF687C0D912}" type="pres">
      <dgm:prSet presAssocID="{3064A7D2-9C67-4B22-BBF6-E3B5B991A31C}" presName="vert1" presStyleCnt="0"/>
      <dgm:spPr/>
    </dgm:pt>
    <dgm:pt modelId="{D823324C-43E2-4F09-B945-3D9B6F63A141}" type="pres">
      <dgm:prSet presAssocID="{430774C5-C398-412F-A427-3B949D5156BB}" presName="thickLine" presStyleLbl="alignNode1" presStyleIdx="4" presStyleCnt="6"/>
      <dgm:spPr/>
    </dgm:pt>
    <dgm:pt modelId="{3E1B4068-DB27-428B-B076-CF13289AC6F3}" type="pres">
      <dgm:prSet presAssocID="{430774C5-C398-412F-A427-3B949D5156BB}" presName="horz1" presStyleCnt="0"/>
      <dgm:spPr/>
    </dgm:pt>
    <dgm:pt modelId="{84D2E5C1-A5B3-423F-A30F-445BE0A707B7}" type="pres">
      <dgm:prSet presAssocID="{430774C5-C398-412F-A427-3B949D5156BB}" presName="tx1" presStyleLbl="revTx" presStyleIdx="4" presStyleCnt="6"/>
      <dgm:spPr/>
    </dgm:pt>
    <dgm:pt modelId="{E39FA129-0B98-4EB2-850E-04AA9601CFBC}" type="pres">
      <dgm:prSet presAssocID="{430774C5-C398-412F-A427-3B949D5156BB}" presName="vert1" presStyleCnt="0"/>
      <dgm:spPr/>
    </dgm:pt>
    <dgm:pt modelId="{29A6F37D-1655-47D6-A4C8-E48E360D22F2}" type="pres">
      <dgm:prSet presAssocID="{D94E5C4D-BBA8-4A67-B79E-9579DA7009AA}" presName="thickLine" presStyleLbl="alignNode1" presStyleIdx="5" presStyleCnt="6"/>
      <dgm:spPr/>
    </dgm:pt>
    <dgm:pt modelId="{7302384E-F59C-4443-94E5-9C72C346CE8B}" type="pres">
      <dgm:prSet presAssocID="{D94E5C4D-BBA8-4A67-B79E-9579DA7009AA}" presName="horz1" presStyleCnt="0"/>
      <dgm:spPr/>
    </dgm:pt>
    <dgm:pt modelId="{8163C1ED-A558-4C39-B8D0-7F146E89ACA7}" type="pres">
      <dgm:prSet presAssocID="{D94E5C4D-BBA8-4A67-B79E-9579DA7009AA}" presName="tx1" presStyleLbl="revTx" presStyleIdx="5" presStyleCnt="6"/>
      <dgm:spPr/>
    </dgm:pt>
    <dgm:pt modelId="{1AD95947-A0A2-4FFA-8E65-FBD42B11B327}" type="pres">
      <dgm:prSet presAssocID="{D94E5C4D-BBA8-4A67-B79E-9579DA7009AA}" presName="vert1" presStyleCnt="0"/>
      <dgm:spPr/>
    </dgm:pt>
  </dgm:ptLst>
  <dgm:cxnLst>
    <dgm:cxn modelId="{A6216234-8C45-4514-AA08-B75BE8C4FB18}" type="presOf" srcId="{3064A7D2-9C67-4B22-BBF6-E3B5B991A31C}" destId="{632F186D-1E5F-47AD-AF64-124160F9AFD0}" srcOrd="0" destOrd="0" presId="urn:microsoft.com/office/officeart/2008/layout/LinedList"/>
    <dgm:cxn modelId="{1B0A3C35-C883-4638-BFC7-B6BB34C72213}" type="presOf" srcId="{68F38264-A518-4755-A489-10E8E055AD1B}" destId="{4D23793A-D884-4C3D-AA5F-5B5D06715A0C}" srcOrd="0" destOrd="0" presId="urn:microsoft.com/office/officeart/2008/layout/LinedList"/>
    <dgm:cxn modelId="{54DAAD5D-79D0-498C-85ED-BF4A71E6E8AA}" type="presOf" srcId="{D94E5C4D-BBA8-4A67-B79E-9579DA7009AA}" destId="{8163C1ED-A558-4C39-B8D0-7F146E89ACA7}" srcOrd="0" destOrd="0" presId="urn:microsoft.com/office/officeart/2008/layout/LinedList"/>
    <dgm:cxn modelId="{1323DE60-309A-44A2-832F-60D9038F04AF}" srcId="{68F38264-A518-4755-A489-10E8E055AD1B}" destId="{D94E5C4D-BBA8-4A67-B79E-9579DA7009AA}" srcOrd="5" destOrd="0" parTransId="{6491FE8D-D2C8-4A5F-AB22-859ABC44B65F}" sibTransId="{5E491FBA-B25E-4246-A9EC-B2EBE46EB49A}"/>
    <dgm:cxn modelId="{5CE64367-F0E8-457F-ADB4-F8DA22698632}" type="presOf" srcId="{430774C5-C398-412F-A427-3B949D5156BB}" destId="{84D2E5C1-A5B3-423F-A30F-445BE0A707B7}" srcOrd="0" destOrd="0" presId="urn:microsoft.com/office/officeart/2008/layout/LinedList"/>
    <dgm:cxn modelId="{70332470-AC20-482D-81BE-0E898882BB70}" srcId="{68F38264-A518-4755-A489-10E8E055AD1B}" destId="{10F40D89-D0C6-429F-BBC8-2E6D28F53BB7}" srcOrd="0" destOrd="0" parTransId="{C72E705A-38C8-495E-807F-1D0D0276CCF3}" sibTransId="{3847DF09-CD88-4AE8-8EA8-56AD66B771FC}"/>
    <dgm:cxn modelId="{EBD2AE7D-B230-430E-B324-A8783C25BF13}" srcId="{68F38264-A518-4755-A489-10E8E055AD1B}" destId="{3064A7D2-9C67-4B22-BBF6-E3B5B991A31C}" srcOrd="3" destOrd="0" parTransId="{7D695EAE-1B9E-48B6-B2AB-3E0902C84E98}" sibTransId="{83D27CE1-32AA-40AC-A52E-92FE6837A739}"/>
    <dgm:cxn modelId="{FC6C2687-34EE-4787-8437-ACABA76E4A1E}" type="presOf" srcId="{23E6D7BD-058F-42A8-9CF1-EA6F1912797E}" destId="{050D78AB-9AAE-497B-BFCA-0DB3A98FB146}" srcOrd="0" destOrd="0" presId="urn:microsoft.com/office/officeart/2008/layout/LinedList"/>
    <dgm:cxn modelId="{962D5FAF-3C4A-42A0-80B3-25FE55428111}" srcId="{68F38264-A518-4755-A489-10E8E055AD1B}" destId="{ECFCC6A2-1B57-4724-9457-2670CE81865F}" srcOrd="2" destOrd="0" parTransId="{FB6EE9D1-BE51-4105-B496-5DFEA9C9D916}" sibTransId="{EFC8CFDD-354B-4FD6-8142-FCB70C37DC2B}"/>
    <dgm:cxn modelId="{97E49FB2-F548-48FA-A7B0-3FD8AC0CD0A4}" srcId="{68F38264-A518-4755-A489-10E8E055AD1B}" destId="{430774C5-C398-412F-A427-3B949D5156BB}" srcOrd="4" destOrd="0" parTransId="{311A47A6-21D2-4E16-B0D3-7CC0CC26D67A}" sibTransId="{A2D7E09A-2ED6-4F83-AF03-49D029E55376}"/>
    <dgm:cxn modelId="{C22FC9C2-0953-4EA4-972B-41E4B7E8A28B}" type="presOf" srcId="{10F40D89-D0C6-429F-BBC8-2E6D28F53BB7}" destId="{C9A53ECE-8360-41CC-8AA8-E3D5F5191B5D}" srcOrd="0" destOrd="0" presId="urn:microsoft.com/office/officeart/2008/layout/LinedList"/>
    <dgm:cxn modelId="{B4C302D1-D162-4F29-A8C7-2B211DA1EF71}" type="presOf" srcId="{ECFCC6A2-1B57-4724-9457-2670CE81865F}" destId="{91EC8665-886A-4F12-A1EB-80E085C6000C}" srcOrd="0" destOrd="0" presId="urn:microsoft.com/office/officeart/2008/layout/LinedList"/>
    <dgm:cxn modelId="{E1852FF0-1968-4964-B3D5-F1C5294BD62A}" srcId="{68F38264-A518-4755-A489-10E8E055AD1B}" destId="{23E6D7BD-058F-42A8-9CF1-EA6F1912797E}" srcOrd="1" destOrd="0" parTransId="{198B7D80-A4C4-422E-B3C1-76C0C15A62F6}" sibTransId="{4C27834E-FF44-400A-9676-096BEC289DBD}"/>
    <dgm:cxn modelId="{A3D2B463-8225-4B36-8379-98EA1B1E8D5B}" type="presParOf" srcId="{4D23793A-D884-4C3D-AA5F-5B5D06715A0C}" destId="{3F76B6AC-FFF6-417A-B93F-6634642C6008}" srcOrd="0" destOrd="0" presId="urn:microsoft.com/office/officeart/2008/layout/LinedList"/>
    <dgm:cxn modelId="{7DFFE69A-D19C-4D4A-A4ED-5B834849C8C0}" type="presParOf" srcId="{4D23793A-D884-4C3D-AA5F-5B5D06715A0C}" destId="{210985BE-FECD-4D22-90F7-DA4FCCC2EEF4}" srcOrd="1" destOrd="0" presId="urn:microsoft.com/office/officeart/2008/layout/LinedList"/>
    <dgm:cxn modelId="{EF25750E-592B-440B-93E1-1F60E7DDAB57}" type="presParOf" srcId="{210985BE-FECD-4D22-90F7-DA4FCCC2EEF4}" destId="{C9A53ECE-8360-41CC-8AA8-E3D5F5191B5D}" srcOrd="0" destOrd="0" presId="urn:microsoft.com/office/officeart/2008/layout/LinedList"/>
    <dgm:cxn modelId="{682AF486-BAFE-4864-A40B-961C09D8DA76}" type="presParOf" srcId="{210985BE-FECD-4D22-90F7-DA4FCCC2EEF4}" destId="{E1C1C962-329A-4517-B183-CCFD643B8A7E}" srcOrd="1" destOrd="0" presId="urn:microsoft.com/office/officeart/2008/layout/LinedList"/>
    <dgm:cxn modelId="{BAE1C938-8BB0-4DEF-B1EB-8B250BCBBC7F}" type="presParOf" srcId="{4D23793A-D884-4C3D-AA5F-5B5D06715A0C}" destId="{C35C8D91-1F75-47EC-8E81-2BBC0D27F6F6}" srcOrd="2" destOrd="0" presId="urn:microsoft.com/office/officeart/2008/layout/LinedList"/>
    <dgm:cxn modelId="{0FAE7586-150E-4608-9FA5-924F66D9CDAD}" type="presParOf" srcId="{4D23793A-D884-4C3D-AA5F-5B5D06715A0C}" destId="{3199467C-F3BB-4598-85CF-04F2A2373648}" srcOrd="3" destOrd="0" presId="urn:microsoft.com/office/officeart/2008/layout/LinedList"/>
    <dgm:cxn modelId="{AB07F879-E831-4A99-867C-3AB02636E607}" type="presParOf" srcId="{3199467C-F3BB-4598-85CF-04F2A2373648}" destId="{050D78AB-9AAE-497B-BFCA-0DB3A98FB146}" srcOrd="0" destOrd="0" presId="urn:microsoft.com/office/officeart/2008/layout/LinedList"/>
    <dgm:cxn modelId="{31C914AD-C3AA-4735-8DF4-BB053DBFB24A}" type="presParOf" srcId="{3199467C-F3BB-4598-85CF-04F2A2373648}" destId="{69F690A4-C876-4113-8852-A55B3B43EA20}" srcOrd="1" destOrd="0" presId="urn:microsoft.com/office/officeart/2008/layout/LinedList"/>
    <dgm:cxn modelId="{2DBC5E5A-AD5A-43D9-93C3-CE41AE2E8EB9}" type="presParOf" srcId="{4D23793A-D884-4C3D-AA5F-5B5D06715A0C}" destId="{64A06394-FF58-4923-A662-4BC246033923}" srcOrd="4" destOrd="0" presId="urn:microsoft.com/office/officeart/2008/layout/LinedList"/>
    <dgm:cxn modelId="{41785043-2185-4683-8F14-1D434F60EC9B}" type="presParOf" srcId="{4D23793A-D884-4C3D-AA5F-5B5D06715A0C}" destId="{815FE6B7-F3DD-46A0-8588-00D430C313A4}" srcOrd="5" destOrd="0" presId="urn:microsoft.com/office/officeart/2008/layout/LinedList"/>
    <dgm:cxn modelId="{CAC04B00-FB96-4740-9E56-630CF017268F}" type="presParOf" srcId="{815FE6B7-F3DD-46A0-8588-00D430C313A4}" destId="{91EC8665-886A-4F12-A1EB-80E085C6000C}" srcOrd="0" destOrd="0" presId="urn:microsoft.com/office/officeart/2008/layout/LinedList"/>
    <dgm:cxn modelId="{1A662FA1-93B4-445A-8728-434E78480738}" type="presParOf" srcId="{815FE6B7-F3DD-46A0-8588-00D430C313A4}" destId="{E46442DE-72BE-4D29-BA2D-AA6D67675BF8}" srcOrd="1" destOrd="0" presId="urn:microsoft.com/office/officeart/2008/layout/LinedList"/>
    <dgm:cxn modelId="{BBF3A7B2-2B8C-4DB3-8310-23784A2E86B5}" type="presParOf" srcId="{4D23793A-D884-4C3D-AA5F-5B5D06715A0C}" destId="{CB21B404-1703-4B00-B1DB-3B43BAEF5B17}" srcOrd="6" destOrd="0" presId="urn:microsoft.com/office/officeart/2008/layout/LinedList"/>
    <dgm:cxn modelId="{02367068-B7BD-499D-BC91-75C21DADA3C2}" type="presParOf" srcId="{4D23793A-D884-4C3D-AA5F-5B5D06715A0C}" destId="{F22E4A2A-55AC-4613-A90C-F4D076EC3775}" srcOrd="7" destOrd="0" presId="urn:microsoft.com/office/officeart/2008/layout/LinedList"/>
    <dgm:cxn modelId="{A10565A3-FBAC-4F52-97C5-7916E81809A2}" type="presParOf" srcId="{F22E4A2A-55AC-4613-A90C-F4D076EC3775}" destId="{632F186D-1E5F-47AD-AF64-124160F9AFD0}" srcOrd="0" destOrd="0" presId="urn:microsoft.com/office/officeart/2008/layout/LinedList"/>
    <dgm:cxn modelId="{517DF57C-7EA0-407E-9F5C-A97B16F44ABD}" type="presParOf" srcId="{F22E4A2A-55AC-4613-A90C-F4D076EC3775}" destId="{0F375D1F-2DA1-40DE-BF31-0DF687C0D912}" srcOrd="1" destOrd="0" presId="urn:microsoft.com/office/officeart/2008/layout/LinedList"/>
    <dgm:cxn modelId="{AE71580D-4C9F-47EF-862E-6C4418DC6187}" type="presParOf" srcId="{4D23793A-D884-4C3D-AA5F-5B5D06715A0C}" destId="{D823324C-43E2-4F09-B945-3D9B6F63A141}" srcOrd="8" destOrd="0" presId="urn:microsoft.com/office/officeart/2008/layout/LinedList"/>
    <dgm:cxn modelId="{5C8AA237-8B57-45C6-A294-06C77020E0EA}" type="presParOf" srcId="{4D23793A-D884-4C3D-AA5F-5B5D06715A0C}" destId="{3E1B4068-DB27-428B-B076-CF13289AC6F3}" srcOrd="9" destOrd="0" presId="urn:microsoft.com/office/officeart/2008/layout/LinedList"/>
    <dgm:cxn modelId="{D8EDFA50-7741-4F72-AA3A-2D38EB5A8DF3}" type="presParOf" srcId="{3E1B4068-DB27-428B-B076-CF13289AC6F3}" destId="{84D2E5C1-A5B3-423F-A30F-445BE0A707B7}" srcOrd="0" destOrd="0" presId="urn:microsoft.com/office/officeart/2008/layout/LinedList"/>
    <dgm:cxn modelId="{F3568F6C-464E-4833-9E03-77E3DF719525}" type="presParOf" srcId="{3E1B4068-DB27-428B-B076-CF13289AC6F3}" destId="{E39FA129-0B98-4EB2-850E-04AA9601CFBC}" srcOrd="1" destOrd="0" presId="urn:microsoft.com/office/officeart/2008/layout/LinedList"/>
    <dgm:cxn modelId="{1A81C1A1-3BFD-497D-A21D-1B8D1DFE491D}" type="presParOf" srcId="{4D23793A-D884-4C3D-AA5F-5B5D06715A0C}" destId="{29A6F37D-1655-47D6-A4C8-E48E360D22F2}" srcOrd="10" destOrd="0" presId="urn:microsoft.com/office/officeart/2008/layout/LinedList"/>
    <dgm:cxn modelId="{A1BF3DD9-FD0A-433D-B7F6-5B090FEBBA1F}" type="presParOf" srcId="{4D23793A-D884-4C3D-AA5F-5B5D06715A0C}" destId="{7302384E-F59C-4443-94E5-9C72C346CE8B}" srcOrd="11" destOrd="0" presId="urn:microsoft.com/office/officeart/2008/layout/LinedList"/>
    <dgm:cxn modelId="{76743F50-6736-45D0-BC78-585A579D9157}" type="presParOf" srcId="{7302384E-F59C-4443-94E5-9C72C346CE8B}" destId="{8163C1ED-A558-4C39-B8D0-7F146E89ACA7}" srcOrd="0" destOrd="0" presId="urn:microsoft.com/office/officeart/2008/layout/LinedList"/>
    <dgm:cxn modelId="{DC097655-BB9B-4F4B-B661-8C50091D5827}" type="presParOf" srcId="{7302384E-F59C-4443-94E5-9C72C346CE8B}" destId="{1AD95947-A0A2-4FFA-8E65-FBD42B11B32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5F9759-12B5-4D50-94F3-7574C61ADAC8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FD44CF-3E3A-4EB2-AED0-18BE9E620F4B}">
      <dgm:prSet/>
      <dgm:spPr/>
      <dgm:t>
        <a:bodyPr/>
        <a:lstStyle/>
        <a:p>
          <a:r>
            <a:rPr lang="en-US"/>
            <a:t>Install Python, BrowserUse, and Playwright</a:t>
          </a:r>
        </a:p>
      </dgm:t>
    </dgm:pt>
    <dgm:pt modelId="{CC7ACD01-EC6F-47BC-8F2F-602CE4CBEE80}" type="parTrans" cxnId="{D9FCE476-B837-416E-AE14-F30762D27230}">
      <dgm:prSet/>
      <dgm:spPr/>
      <dgm:t>
        <a:bodyPr/>
        <a:lstStyle/>
        <a:p>
          <a:endParaRPr lang="en-US"/>
        </a:p>
      </dgm:t>
    </dgm:pt>
    <dgm:pt modelId="{8E6FACE5-5173-47C5-A745-4C8B9D5240D7}" type="sibTrans" cxnId="{D9FCE476-B837-416E-AE14-F30762D2723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C049203-81BA-444C-95A9-22859F0D66BC}">
      <dgm:prSet/>
      <dgm:spPr/>
      <dgm:t>
        <a:bodyPr/>
        <a:lstStyle/>
        <a:p>
          <a:r>
            <a:rPr lang="en-US"/>
            <a:t>Set up the Web UI using provided commands</a:t>
          </a:r>
        </a:p>
      </dgm:t>
    </dgm:pt>
    <dgm:pt modelId="{2BD13F68-A1BA-4744-9718-FA153F80EB29}" type="parTrans" cxnId="{3FCDC5A0-0E39-4AB1-9AA0-89EFA2025C0E}">
      <dgm:prSet/>
      <dgm:spPr/>
      <dgm:t>
        <a:bodyPr/>
        <a:lstStyle/>
        <a:p>
          <a:endParaRPr lang="en-US"/>
        </a:p>
      </dgm:t>
    </dgm:pt>
    <dgm:pt modelId="{70F3AC5B-65C2-4676-B0C8-FF4418789569}" type="sibTrans" cxnId="{3FCDC5A0-0E39-4AB1-9AA0-89EFA2025C0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2C93E62-E5D3-4DB4-A1D7-73FE188419D3}">
      <dgm:prSet/>
      <dgm:spPr/>
      <dgm:t>
        <a:bodyPr/>
        <a:lstStyle/>
        <a:p>
          <a:r>
            <a:rPr lang="en-US"/>
            <a:t>Connect your LLM and input tasks in plain language</a:t>
          </a:r>
        </a:p>
      </dgm:t>
    </dgm:pt>
    <dgm:pt modelId="{7E4FC8DC-703B-4512-BB8F-06F3B4F6567A}" type="parTrans" cxnId="{E50C43D1-0EBF-4C38-BB03-B0BF88961069}">
      <dgm:prSet/>
      <dgm:spPr/>
      <dgm:t>
        <a:bodyPr/>
        <a:lstStyle/>
        <a:p>
          <a:endParaRPr lang="en-US"/>
        </a:p>
      </dgm:t>
    </dgm:pt>
    <dgm:pt modelId="{6A91E1E2-359C-40F3-AE65-67B7764B276D}" type="sibTrans" cxnId="{E50C43D1-0EBF-4C38-BB03-B0BF8896106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2718AEE-E3EA-47EA-86C9-19D934A7835B}">
      <dgm:prSet/>
      <dgm:spPr/>
      <dgm:t>
        <a:bodyPr/>
        <a:lstStyle/>
        <a:p>
          <a:r>
            <a:rPr lang="en-US"/>
            <a:t>Agent performs the task and shows results</a:t>
          </a:r>
        </a:p>
      </dgm:t>
    </dgm:pt>
    <dgm:pt modelId="{72B2830F-9CCD-4928-ABCC-7A9BD8861967}" type="parTrans" cxnId="{62E99F43-4173-47AF-AD46-9210636EAE83}">
      <dgm:prSet/>
      <dgm:spPr/>
      <dgm:t>
        <a:bodyPr/>
        <a:lstStyle/>
        <a:p>
          <a:endParaRPr lang="en-US"/>
        </a:p>
      </dgm:t>
    </dgm:pt>
    <dgm:pt modelId="{3DD0543A-1BA9-47F4-A9C3-E5239A54AC6D}" type="sibTrans" cxnId="{62E99F43-4173-47AF-AD46-9210636EAE8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7E0EF5E6-B524-4934-AF77-985BBFC0BCFC}" type="pres">
      <dgm:prSet presAssocID="{685F9759-12B5-4D50-94F3-7574C61ADAC8}" presName="linearFlow" presStyleCnt="0">
        <dgm:presLayoutVars>
          <dgm:dir/>
          <dgm:animLvl val="lvl"/>
          <dgm:resizeHandles val="exact"/>
        </dgm:presLayoutVars>
      </dgm:prSet>
      <dgm:spPr/>
    </dgm:pt>
    <dgm:pt modelId="{B07E6DAD-228B-49F9-B60D-4725F78136E2}" type="pres">
      <dgm:prSet presAssocID="{7AFD44CF-3E3A-4EB2-AED0-18BE9E620F4B}" presName="compositeNode" presStyleCnt="0"/>
      <dgm:spPr/>
    </dgm:pt>
    <dgm:pt modelId="{6C10DBF8-CA10-47ED-831D-81B906DC0538}" type="pres">
      <dgm:prSet presAssocID="{7AFD44CF-3E3A-4EB2-AED0-18BE9E620F4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277C80C-D74A-49BC-B3E0-BC524529B308}" type="pres">
      <dgm:prSet presAssocID="{7AFD44CF-3E3A-4EB2-AED0-18BE9E620F4B}" presName="parSh" presStyleCnt="0"/>
      <dgm:spPr/>
    </dgm:pt>
    <dgm:pt modelId="{F8372819-B114-44E2-B6EA-834B6817295D}" type="pres">
      <dgm:prSet presAssocID="{7AFD44CF-3E3A-4EB2-AED0-18BE9E620F4B}" presName="lineNode" presStyleLbl="alignAccFollowNode1" presStyleIdx="0" presStyleCnt="12"/>
      <dgm:spPr/>
    </dgm:pt>
    <dgm:pt modelId="{8E6292E5-D0DC-4A92-BB06-2C3BDD452293}" type="pres">
      <dgm:prSet presAssocID="{7AFD44CF-3E3A-4EB2-AED0-18BE9E620F4B}" presName="lineArrowNode" presStyleLbl="alignAccFollowNode1" presStyleIdx="1" presStyleCnt="12"/>
      <dgm:spPr/>
    </dgm:pt>
    <dgm:pt modelId="{8C0DAAB8-D6CC-4F68-81B6-0D7CB12938B3}" type="pres">
      <dgm:prSet presAssocID="{8E6FACE5-5173-47C5-A745-4C8B9D5240D7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1D2EBF75-78A9-46BF-857A-1FD1A96DF6FC}" type="pres">
      <dgm:prSet presAssocID="{8E6FACE5-5173-47C5-A745-4C8B9D5240D7}" presName="spacerBetweenCircleAndCallout" presStyleCnt="0">
        <dgm:presLayoutVars/>
      </dgm:prSet>
      <dgm:spPr/>
    </dgm:pt>
    <dgm:pt modelId="{0F61E154-1726-4DB4-8EED-D78DCAC546C1}" type="pres">
      <dgm:prSet presAssocID="{7AFD44CF-3E3A-4EB2-AED0-18BE9E620F4B}" presName="nodeText" presStyleLbl="alignAccFollowNode1" presStyleIdx="2" presStyleCnt="12">
        <dgm:presLayoutVars>
          <dgm:bulletEnabled val="1"/>
        </dgm:presLayoutVars>
      </dgm:prSet>
      <dgm:spPr/>
    </dgm:pt>
    <dgm:pt modelId="{13364B4F-3EF8-4D24-9D97-C9CC7F4CBF3A}" type="pres">
      <dgm:prSet presAssocID="{8E6FACE5-5173-47C5-A745-4C8B9D5240D7}" presName="sibTransComposite" presStyleCnt="0"/>
      <dgm:spPr/>
    </dgm:pt>
    <dgm:pt modelId="{21D147F5-E17C-443B-B308-0410C0ADFD28}" type="pres">
      <dgm:prSet presAssocID="{8C049203-81BA-444C-95A9-22859F0D66BC}" presName="compositeNode" presStyleCnt="0"/>
      <dgm:spPr/>
    </dgm:pt>
    <dgm:pt modelId="{BB2D73E0-B175-4609-A2DA-A8A56A4F43DE}" type="pres">
      <dgm:prSet presAssocID="{8C049203-81BA-444C-95A9-22859F0D66B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01F0460-6303-4A3E-ACBF-9B48EEA558D0}" type="pres">
      <dgm:prSet presAssocID="{8C049203-81BA-444C-95A9-22859F0D66BC}" presName="parSh" presStyleCnt="0"/>
      <dgm:spPr/>
    </dgm:pt>
    <dgm:pt modelId="{776725BD-ECCB-419E-9571-0F91A1AE6E59}" type="pres">
      <dgm:prSet presAssocID="{8C049203-81BA-444C-95A9-22859F0D66BC}" presName="lineNode" presStyleLbl="alignAccFollowNode1" presStyleIdx="3" presStyleCnt="12"/>
      <dgm:spPr/>
    </dgm:pt>
    <dgm:pt modelId="{A75695E0-516C-4F0F-A40C-4FFE278732EA}" type="pres">
      <dgm:prSet presAssocID="{8C049203-81BA-444C-95A9-22859F0D66BC}" presName="lineArrowNode" presStyleLbl="alignAccFollowNode1" presStyleIdx="4" presStyleCnt="12"/>
      <dgm:spPr/>
    </dgm:pt>
    <dgm:pt modelId="{4415A5E4-A472-4AB1-B87B-B81DACACCDF7}" type="pres">
      <dgm:prSet presAssocID="{70F3AC5B-65C2-4676-B0C8-FF4418789569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28431B35-2FED-4A1C-A802-F603F4650DAB}" type="pres">
      <dgm:prSet presAssocID="{70F3AC5B-65C2-4676-B0C8-FF4418789569}" presName="spacerBetweenCircleAndCallout" presStyleCnt="0">
        <dgm:presLayoutVars/>
      </dgm:prSet>
      <dgm:spPr/>
    </dgm:pt>
    <dgm:pt modelId="{DB26FE73-E93C-447F-989A-C65CADD671BA}" type="pres">
      <dgm:prSet presAssocID="{8C049203-81BA-444C-95A9-22859F0D66BC}" presName="nodeText" presStyleLbl="alignAccFollowNode1" presStyleIdx="5" presStyleCnt="12">
        <dgm:presLayoutVars>
          <dgm:bulletEnabled val="1"/>
        </dgm:presLayoutVars>
      </dgm:prSet>
      <dgm:spPr/>
    </dgm:pt>
    <dgm:pt modelId="{3ED2CD2D-ED1B-4CEA-B67E-3975AF9D723B}" type="pres">
      <dgm:prSet presAssocID="{70F3AC5B-65C2-4676-B0C8-FF4418789569}" presName="sibTransComposite" presStyleCnt="0"/>
      <dgm:spPr/>
    </dgm:pt>
    <dgm:pt modelId="{383FDF0B-5B29-43B9-B988-24CAF89A6DE6}" type="pres">
      <dgm:prSet presAssocID="{F2C93E62-E5D3-4DB4-A1D7-73FE188419D3}" presName="compositeNode" presStyleCnt="0"/>
      <dgm:spPr/>
    </dgm:pt>
    <dgm:pt modelId="{AC6AA19E-084C-41DE-B5B1-B57DFEFDBA7A}" type="pres">
      <dgm:prSet presAssocID="{F2C93E62-E5D3-4DB4-A1D7-73FE188419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16EBE2B-1185-49A0-9597-C92364FAF7F7}" type="pres">
      <dgm:prSet presAssocID="{F2C93E62-E5D3-4DB4-A1D7-73FE188419D3}" presName="parSh" presStyleCnt="0"/>
      <dgm:spPr/>
    </dgm:pt>
    <dgm:pt modelId="{19DF24E7-4C4F-45D4-9A3F-09D69A606A72}" type="pres">
      <dgm:prSet presAssocID="{F2C93E62-E5D3-4DB4-A1D7-73FE188419D3}" presName="lineNode" presStyleLbl="alignAccFollowNode1" presStyleIdx="6" presStyleCnt="12"/>
      <dgm:spPr/>
    </dgm:pt>
    <dgm:pt modelId="{1568166F-9BAE-494A-8B3E-3DA8DC9AD9AE}" type="pres">
      <dgm:prSet presAssocID="{F2C93E62-E5D3-4DB4-A1D7-73FE188419D3}" presName="lineArrowNode" presStyleLbl="alignAccFollowNode1" presStyleIdx="7" presStyleCnt="12"/>
      <dgm:spPr/>
    </dgm:pt>
    <dgm:pt modelId="{5FE65471-CD86-45F8-AF7B-FCC300940DB5}" type="pres">
      <dgm:prSet presAssocID="{6A91E1E2-359C-40F3-AE65-67B7764B276D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B7F4010B-877B-4A40-9EFD-8E17DF017D2B}" type="pres">
      <dgm:prSet presAssocID="{6A91E1E2-359C-40F3-AE65-67B7764B276D}" presName="spacerBetweenCircleAndCallout" presStyleCnt="0">
        <dgm:presLayoutVars/>
      </dgm:prSet>
      <dgm:spPr/>
    </dgm:pt>
    <dgm:pt modelId="{C73E94F0-0E32-4FC4-BC37-5B69EA87A4A7}" type="pres">
      <dgm:prSet presAssocID="{F2C93E62-E5D3-4DB4-A1D7-73FE188419D3}" presName="nodeText" presStyleLbl="alignAccFollowNode1" presStyleIdx="8" presStyleCnt="12">
        <dgm:presLayoutVars>
          <dgm:bulletEnabled val="1"/>
        </dgm:presLayoutVars>
      </dgm:prSet>
      <dgm:spPr/>
    </dgm:pt>
    <dgm:pt modelId="{E7E06EA9-72C6-48A0-8B3C-BFA572E390AD}" type="pres">
      <dgm:prSet presAssocID="{6A91E1E2-359C-40F3-AE65-67B7764B276D}" presName="sibTransComposite" presStyleCnt="0"/>
      <dgm:spPr/>
    </dgm:pt>
    <dgm:pt modelId="{07CB8125-4A2F-4D53-B10F-2B4CBBAC50CB}" type="pres">
      <dgm:prSet presAssocID="{12718AEE-E3EA-47EA-86C9-19D934A7835B}" presName="compositeNode" presStyleCnt="0"/>
      <dgm:spPr/>
    </dgm:pt>
    <dgm:pt modelId="{086F0F09-593A-489A-9A15-66F175D8192B}" type="pres">
      <dgm:prSet presAssocID="{12718AEE-E3EA-47EA-86C9-19D934A7835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64F4F5A-AFBB-41A1-8E12-3DB33B57E813}" type="pres">
      <dgm:prSet presAssocID="{12718AEE-E3EA-47EA-86C9-19D934A7835B}" presName="parSh" presStyleCnt="0"/>
      <dgm:spPr/>
    </dgm:pt>
    <dgm:pt modelId="{10BE2D84-8CD9-41FF-AAFF-57E584B8DE1A}" type="pres">
      <dgm:prSet presAssocID="{12718AEE-E3EA-47EA-86C9-19D934A7835B}" presName="lineNode" presStyleLbl="alignAccFollowNode1" presStyleIdx="9" presStyleCnt="12"/>
      <dgm:spPr/>
    </dgm:pt>
    <dgm:pt modelId="{50BD5144-7492-4002-BC2A-A577BD1B9221}" type="pres">
      <dgm:prSet presAssocID="{12718AEE-E3EA-47EA-86C9-19D934A7835B}" presName="lineArrowNode" presStyleLbl="alignAccFollowNode1" presStyleIdx="10" presStyleCnt="12"/>
      <dgm:spPr/>
    </dgm:pt>
    <dgm:pt modelId="{FB7C87D1-FBE4-47A4-951E-7947DF85824E}" type="pres">
      <dgm:prSet presAssocID="{3DD0543A-1BA9-47F4-A9C3-E5239A54AC6D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CBCAB642-73A9-47D7-A65E-2FD88EC88F20}" type="pres">
      <dgm:prSet presAssocID="{3DD0543A-1BA9-47F4-A9C3-E5239A54AC6D}" presName="spacerBetweenCircleAndCallout" presStyleCnt="0">
        <dgm:presLayoutVars/>
      </dgm:prSet>
      <dgm:spPr/>
    </dgm:pt>
    <dgm:pt modelId="{E89FDC71-81D3-41BE-AE86-D972CF40B1FC}" type="pres">
      <dgm:prSet presAssocID="{12718AEE-E3EA-47EA-86C9-19D934A7835B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201B2607-A6D8-4366-A772-7CEC5C4D0F0B}" type="presOf" srcId="{685F9759-12B5-4D50-94F3-7574C61ADAC8}" destId="{7E0EF5E6-B524-4934-AF77-985BBFC0BCFC}" srcOrd="0" destOrd="0" presId="urn:microsoft.com/office/officeart/2016/7/layout/LinearArrowProcessNumbered"/>
    <dgm:cxn modelId="{BCA9E50C-E1C5-42DC-838C-847D322D6C39}" type="presOf" srcId="{F2C93E62-E5D3-4DB4-A1D7-73FE188419D3}" destId="{C73E94F0-0E32-4FC4-BC37-5B69EA87A4A7}" srcOrd="0" destOrd="0" presId="urn:microsoft.com/office/officeart/2016/7/layout/LinearArrowProcessNumbered"/>
    <dgm:cxn modelId="{D2CC0F61-3182-48A5-923F-FD0E571879B6}" type="presOf" srcId="{7AFD44CF-3E3A-4EB2-AED0-18BE9E620F4B}" destId="{0F61E154-1726-4DB4-8EED-D78DCAC546C1}" srcOrd="0" destOrd="0" presId="urn:microsoft.com/office/officeart/2016/7/layout/LinearArrowProcessNumbered"/>
    <dgm:cxn modelId="{62E99F43-4173-47AF-AD46-9210636EAE83}" srcId="{685F9759-12B5-4D50-94F3-7574C61ADAC8}" destId="{12718AEE-E3EA-47EA-86C9-19D934A7835B}" srcOrd="3" destOrd="0" parTransId="{72B2830F-9CCD-4928-ABCC-7A9BD8861967}" sibTransId="{3DD0543A-1BA9-47F4-A9C3-E5239A54AC6D}"/>
    <dgm:cxn modelId="{E83EEF6A-D19F-4125-9353-0BEDDEA1D8F4}" type="presOf" srcId="{8E6FACE5-5173-47C5-A745-4C8B9D5240D7}" destId="{8C0DAAB8-D6CC-4F68-81B6-0D7CB12938B3}" srcOrd="0" destOrd="0" presId="urn:microsoft.com/office/officeart/2016/7/layout/LinearArrowProcessNumbered"/>
    <dgm:cxn modelId="{37E59053-B9E0-418E-95FF-416989C4DBD8}" type="presOf" srcId="{3DD0543A-1BA9-47F4-A9C3-E5239A54AC6D}" destId="{FB7C87D1-FBE4-47A4-951E-7947DF85824E}" srcOrd="0" destOrd="0" presId="urn:microsoft.com/office/officeart/2016/7/layout/LinearArrowProcessNumbered"/>
    <dgm:cxn modelId="{B0551174-118F-4EA2-94F0-6918D54C132F}" type="presOf" srcId="{6A91E1E2-359C-40F3-AE65-67B7764B276D}" destId="{5FE65471-CD86-45F8-AF7B-FCC300940DB5}" srcOrd="0" destOrd="0" presId="urn:microsoft.com/office/officeart/2016/7/layout/LinearArrowProcessNumbered"/>
    <dgm:cxn modelId="{F83AA956-572B-472F-9012-9F56DEEF863F}" type="presOf" srcId="{8C049203-81BA-444C-95A9-22859F0D66BC}" destId="{DB26FE73-E93C-447F-989A-C65CADD671BA}" srcOrd="0" destOrd="0" presId="urn:microsoft.com/office/officeart/2016/7/layout/LinearArrowProcessNumbered"/>
    <dgm:cxn modelId="{D9FCE476-B837-416E-AE14-F30762D27230}" srcId="{685F9759-12B5-4D50-94F3-7574C61ADAC8}" destId="{7AFD44CF-3E3A-4EB2-AED0-18BE9E620F4B}" srcOrd="0" destOrd="0" parTransId="{CC7ACD01-EC6F-47BC-8F2F-602CE4CBEE80}" sibTransId="{8E6FACE5-5173-47C5-A745-4C8B9D5240D7}"/>
    <dgm:cxn modelId="{3FCDC5A0-0E39-4AB1-9AA0-89EFA2025C0E}" srcId="{685F9759-12B5-4D50-94F3-7574C61ADAC8}" destId="{8C049203-81BA-444C-95A9-22859F0D66BC}" srcOrd="1" destOrd="0" parTransId="{2BD13F68-A1BA-4744-9718-FA153F80EB29}" sibTransId="{70F3AC5B-65C2-4676-B0C8-FF4418789569}"/>
    <dgm:cxn modelId="{EC9326A8-0447-413C-A71A-98FBD3F5F572}" type="presOf" srcId="{12718AEE-E3EA-47EA-86C9-19D934A7835B}" destId="{E89FDC71-81D3-41BE-AE86-D972CF40B1FC}" srcOrd="0" destOrd="0" presId="urn:microsoft.com/office/officeart/2016/7/layout/LinearArrowProcessNumbered"/>
    <dgm:cxn modelId="{C16317BC-2EF2-4E49-89C3-0D6C42753BF3}" type="presOf" srcId="{70F3AC5B-65C2-4676-B0C8-FF4418789569}" destId="{4415A5E4-A472-4AB1-B87B-B81DACACCDF7}" srcOrd="0" destOrd="0" presId="urn:microsoft.com/office/officeart/2016/7/layout/LinearArrowProcessNumbered"/>
    <dgm:cxn modelId="{E50C43D1-0EBF-4C38-BB03-B0BF88961069}" srcId="{685F9759-12B5-4D50-94F3-7574C61ADAC8}" destId="{F2C93E62-E5D3-4DB4-A1D7-73FE188419D3}" srcOrd="2" destOrd="0" parTransId="{7E4FC8DC-703B-4512-BB8F-06F3B4F6567A}" sibTransId="{6A91E1E2-359C-40F3-AE65-67B7764B276D}"/>
    <dgm:cxn modelId="{DCF465BE-4AFC-4325-90BA-6FE91524B530}" type="presParOf" srcId="{7E0EF5E6-B524-4934-AF77-985BBFC0BCFC}" destId="{B07E6DAD-228B-49F9-B60D-4725F78136E2}" srcOrd="0" destOrd="0" presId="urn:microsoft.com/office/officeart/2016/7/layout/LinearArrowProcessNumbered"/>
    <dgm:cxn modelId="{EDD93C12-32F3-4119-A4EE-DE68F4715C11}" type="presParOf" srcId="{B07E6DAD-228B-49F9-B60D-4725F78136E2}" destId="{6C10DBF8-CA10-47ED-831D-81B906DC0538}" srcOrd="0" destOrd="0" presId="urn:microsoft.com/office/officeart/2016/7/layout/LinearArrowProcessNumbered"/>
    <dgm:cxn modelId="{9F8E7DA1-2C78-4C11-AF76-E14D9D47988E}" type="presParOf" srcId="{B07E6DAD-228B-49F9-B60D-4725F78136E2}" destId="{8277C80C-D74A-49BC-B3E0-BC524529B308}" srcOrd="1" destOrd="0" presId="urn:microsoft.com/office/officeart/2016/7/layout/LinearArrowProcessNumbered"/>
    <dgm:cxn modelId="{3B4710CD-7BA1-4189-9C32-1F491A7DC956}" type="presParOf" srcId="{8277C80C-D74A-49BC-B3E0-BC524529B308}" destId="{F8372819-B114-44E2-B6EA-834B6817295D}" srcOrd="0" destOrd="0" presId="urn:microsoft.com/office/officeart/2016/7/layout/LinearArrowProcessNumbered"/>
    <dgm:cxn modelId="{4A1F654A-52D7-4B12-A0E3-C65AC3515F0B}" type="presParOf" srcId="{8277C80C-D74A-49BC-B3E0-BC524529B308}" destId="{8E6292E5-D0DC-4A92-BB06-2C3BDD452293}" srcOrd="1" destOrd="0" presId="urn:microsoft.com/office/officeart/2016/7/layout/LinearArrowProcessNumbered"/>
    <dgm:cxn modelId="{97F2F68A-D503-4EB8-921C-5D8565AAC05D}" type="presParOf" srcId="{8277C80C-D74A-49BC-B3E0-BC524529B308}" destId="{8C0DAAB8-D6CC-4F68-81B6-0D7CB12938B3}" srcOrd="2" destOrd="0" presId="urn:microsoft.com/office/officeart/2016/7/layout/LinearArrowProcessNumbered"/>
    <dgm:cxn modelId="{2B9964F0-19AB-4525-B5FD-C7EA00F76C84}" type="presParOf" srcId="{8277C80C-D74A-49BC-B3E0-BC524529B308}" destId="{1D2EBF75-78A9-46BF-857A-1FD1A96DF6FC}" srcOrd="3" destOrd="0" presId="urn:microsoft.com/office/officeart/2016/7/layout/LinearArrowProcessNumbered"/>
    <dgm:cxn modelId="{336A7758-C205-4975-9DAA-088C828B15F7}" type="presParOf" srcId="{B07E6DAD-228B-49F9-B60D-4725F78136E2}" destId="{0F61E154-1726-4DB4-8EED-D78DCAC546C1}" srcOrd="2" destOrd="0" presId="urn:microsoft.com/office/officeart/2016/7/layout/LinearArrowProcessNumbered"/>
    <dgm:cxn modelId="{21E10328-AFF2-45A7-8511-4D50028EAFC6}" type="presParOf" srcId="{7E0EF5E6-B524-4934-AF77-985BBFC0BCFC}" destId="{13364B4F-3EF8-4D24-9D97-C9CC7F4CBF3A}" srcOrd="1" destOrd="0" presId="urn:microsoft.com/office/officeart/2016/7/layout/LinearArrowProcessNumbered"/>
    <dgm:cxn modelId="{D2057F8F-2A5F-437D-AD6D-44F8B7B7B429}" type="presParOf" srcId="{7E0EF5E6-B524-4934-AF77-985BBFC0BCFC}" destId="{21D147F5-E17C-443B-B308-0410C0ADFD28}" srcOrd="2" destOrd="0" presId="urn:microsoft.com/office/officeart/2016/7/layout/LinearArrowProcessNumbered"/>
    <dgm:cxn modelId="{50A4290B-D4BE-492F-A02F-4EB0ABCED9D5}" type="presParOf" srcId="{21D147F5-E17C-443B-B308-0410C0ADFD28}" destId="{BB2D73E0-B175-4609-A2DA-A8A56A4F43DE}" srcOrd="0" destOrd="0" presId="urn:microsoft.com/office/officeart/2016/7/layout/LinearArrowProcessNumbered"/>
    <dgm:cxn modelId="{4AEEE096-7F65-40D0-B7B5-834D7A9EBB7C}" type="presParOf" srcId="{21D147F5-E17C-443B-B308-0410C0ADFD28}" destId="{F01F0460-6303-4A3E-ACBF-9B48EEA558D0}" srcOrd="1" destOrd="0" presId="urn:microsoft.com/office/officeart/2016/7/layout/LinearArrowProcessNumbered"/>
    <dgm:cxn modelId="{DA9A9420-3737-4F41-AD37-0027AD6C3E93}" type="presParOf" srcId="{F01F0460-6303-4A3E-ACBF-9B48EEA558D0}" destId="{776725BD-ECCB-419E-9571-0F91A1AE6E59}" srcOrd="0" destOrd="0" presId="urn:microsoft.com/office/officeart/2016/7/layout/LinearArrowProcessNumbered"/>
    <dgm:cxn modelId="{7DBFE185-F779-44F5-9A66-866F0C9BCF50}" type="presParOf" srcId="{F01F0460-6303-4A3E-ACBF-9B48EEA558D0}" destId="{A75695E0-516C-4F0F-A40C-4FFE278732EA}" srcOrd="1" destOrd="0" presId="urn:microsoft.com/office/officeart/2016/7/layout/LinearArrowProcessNumbered"/>
    <dgm:cxn modelId="{DD2CF779-FCA5-4A95-9527-4011604287D7}" type="presParOf" srcId="{F01F0460-6303-4A3E-ACBF-9B48EEA558D0}" destId="{4415A5E4-A472-4AB1-B87B-B81DACACCDF7}" srcOrd="2" destOrd="0" presId="urn:microsoft.com/office/officeart/2016/7/layout/LinearArrowProcessNumbered"/>
    <dgm:cxn modelId="{A2B78F7E-93F6-45E0-9DC5-89CFE83EEC73}" type="presParOf" srcId="{F01F0460-6303-4A3E-ACBF-9B48EEA558D0}" destId="{28431B35-2FED-4A1C-A802-F603F4650DAB}" srcOrd="3" destOrd="0" presId="urn:microsoft.com/office/officeart/2016/7/layout/LinearArrowProcessNumbered"/>
    <dgm:cxn modelId="{7B1AC570-32A2-4890-B3C3-4648428D331F}" type="presParOf" srcId="{21D147F5-E17C-443B-B308-0410C0ADFD28}" destId="{DB26FE73-E93C-447F-989A-C65CADD671BA}" srcOrd="2" destOrd="0" presId="urn:microsoft.com/office/officeart/2016/7/layout/LinearArrowProcessNumbered"/>
    <dgm:cxn modelId="{8B962D22-F2D4-4E24-80D0-4793797C31B8}" type="presParOf" srcId="{7E0EF5E6-B524-4934-AF77-985BBFC0BCFC}" destId="{3ED2CD2D-ED1B-4CEA-B67E-3975AF9D723B}" srcOrd="3" destOrd="0" presId="urn:microsoft.com/office/officeart/2016/7/layout/LinearArrowProcessNumbered"/>
    <dgm:cxn modelId="{6417A1F3-0325-4AD4-8B7F-A71BB3ED44EC}" type="presParOf" srcId="{7E0EF5E6-B524-4934-AF77-985BBFC0BCFC}" destId="{383FDF0B-5B29-43B9-B988-24CAF89A6DE6}" srcOrd="4" destOrd="0" presId="urn:microsoft.com/office/officeart/2016/7/layout/LinearArrowProcessNumbered"/>
    <dgm:cxn modelId="{8EE3B79B-2D02-464E-BE69-918D1ED3E45A}" type="presParOf" srcId="{383FDF0B-5B29-43B9-B988-24CAF89A6DE6}" destId="{AC6AA19E-084C-41DE-B5B1-B57DFEFDBA7A}" srcOrd="0" destOrd="0" presId="urn:microsoft.com/office/officeart/2016/7/layout/LinearArrowProcessNumbered"/>
    <dgm:cxn modelId="{412347DB-BDBA-4E37-BEFB-E5DC62E4EAEF}" type="presParOf" srcId="{383FDF0B-5B29-43B9-B988-24CAF89A6DE6}" destId="{C16EBE2B-1185-49A0-9597-C92364FAF7F7}" srcOrd="1" destOrd="0" presId="urn:microsoft.com/office/officeart/2016/7/layout/LinearArrowProcessNumbered"/>
    <dgm:cxn modelId="{2D32425E-8F26-4F06-9037-0378E9D5BAF2}" type="presParOf" srcId="{C16EBE2B-1185-49A0-9597-C92364FAF7F7}" destId="{19DF24E7-4C4F-45D4-9A3F-09D69A606A72}" srcOrd="0" destOrd="0" presId="urn:microsoft.com/office/officeart/2016/7/layout/LinearArrowProcessNumbered"/>
    <dgm:cxn modelId="{BBFBD0F7-8B39-4A41-BE32-9AD5F0B3C7AF}" type="presParOf" srcId="{C16EBE2B-1185-49A0-9597-C92364FAF7F7}" destId="{1568166F-9BAE-494A-8B3E-3DA8DC9AD9AE}" srcOrd="1" destOrd="0" presId="urn:microsoft.com/office/officeart/2016/7/layout/LinearArrowProcessNumbered"/>
    <dgm:cxn modelId="{D8106313-6BC0-444A-AFA2-04F4E3953739}" type="presParOf" srcId="{C16EBE2B-1185-49A0-9597-C92364FAF7F7}" destId="{5FE65471-CD86-45F8-AF7B-FCC300940DB5}" srcOrd="2" destOrd="0" presId="urn:microsoft.com/office/officeart/2016/7/layout/LinearArrowProcessNumbered"/>
    <dgm:cxn modelId="{9D5EC9D4-074C-494D-A151-6C9A347925EA}" type="presParOf" srcId="{C16EBE2B-1185-49A0-9597-C92364FAF7F7}" destId="{B7F4010B-877B-4A40-9EFD-8E17DF017D2B}" srcOrd="3" destOrd="0" presId="urn:microsoft.com/office/officeart/2016/7/layout/LinearArrowProcessNumbered"/>
    <dgm:cxn modelId="{00A37F7A-6118-4623-B942-BA9F41680114}" type="presParOf" srcId="{383FDF0B-5B29-43B9-B988-24CAF89A6DE6}" destId="{C73E94F0-0E32-4FC4-BC37-5B69EA87A4A7}" srcOrd="2" destOrd="0" presId="urn:microsoft.com/office/officeart/2016/7/layout/LinearArrowProcessNumbered"/>
    <dgm:cxn modelId="{320DFF2E-0D4A-4FD9-87D7-8E0CD1EE31F7}" type="presParOf" srcId="{7E0EF5E6-B524-4934-AF77-985BBFC0BCFC}" destId="{E7E06EA9-72C6-48A0-8B3C-BFA572E390AD}" srcOrd="5" destOrd="0" presId="urn:microsoft.com/office/officeart/2016/7/layout/LinearArrowProcessNumbered"/>
    <dgm:cxn modelId="{D8E3BDCE-C0D7-410A-98EA-14BE8FC7BE81}" type="presParOf" srcId="{7E0EF5E6-B524-4934-AF77-985BBFC0BCFC}" destId="{07CB8125-4A2F-4D53-B10F-2B4CBBAC50CB}" srcOrd="6" destOrd="0" presId="urn:microsoft.com/office/officeart/2016/7/layout/LinearArrowProcessNumbered"/>
    <dgm:cxn modelId="{18E6AF77-72C6-4B81-83DC-FF176930ABCE}" type="presParOf" srcId="{07CB8125-4A2F-4D53-B10F-2B4CBBAC50CB}" destId="{086F0F09-593A-489A-9A15-66F175D8192B}" srcOrd="0" destOrd="0" presId="urn:microsoft.com/office/officeart/2016/7/layout/LinearArrowProcessNumbered"/>
    <dgm:cxn modelId="{49CDA9B2-D7DC-4FC3-9C40-27AE5E519E74}" type="presParOf" srcId="{07CB8125-4A2F-4D53-B10F-2B4CBBAC50CB}" destId="{764F4F5A-AFBB-41A1-8E12-3DB33B57E813}" srcOrd="1" destOrd="0" presId="urn:microsoft.com/office/officeart/2016/7/layout/LinearArrowProcessNumbered"/>
    <dgm:cxn modelId="{81F074AF-6CDA-4C49-BEF2-2CE9C3435735}" type="presParOf" srcId="{764F4F5A-AFBB-41A1-8E12-3DB33B57E813}" destId="{10BE2D84-8CD9-41FF-AAFF-57E584B8DE1A}" srcOrd="0" destOrd="0" presId="urn:microsoft.com/office/officeart/2016/7/layout/LinearArrowProcessNumbered"/>
    <dgm:cxn modelId="{3CA259F5-BCF7-46E4-A3F7-23F1AAD7E6CA}" type="presParOf" srcId="{764F4F5A-AFBB-41A1-8E12-3DB33B57E813}" destId="{50BD5144-7492-4002-BC2A-A577BD1B9221}" srcOrd="1" destOrd="0" presId="urn:microsoft.com/office/officeart/2016/7/layout/LinearArrowProcessNumbered"/>
    <dgm:cxn modelId="{3B3319D8-B6A3-4016-ADED-FBE384084248}" type="presParOf" srcId="{764F4F5A-AFBB-41A1-8E12-3DB33B57E813}" destId="{FB7C87D1-FBE4-47A4-951E-7947DF85824E}" srcOrd="2" destOrd="0" presId="urn:microsoft.com/office/officeart/2016/7/layout/LinearArrowProcessNumbered"/>
    <dgm:cxn modelId="{844289D4-3B6C-4AE9-ABD0-48E8EC78ABFF}" type="presParOf" srcId="{764F4F5A-AFBB-41A1-8E12-3DB33B57E813}" destId="{CBCAB642-73A9-47D7-A65E-2FD88EC88F20}" srcOrd="3" destOrd="0" presId="urn:microsoft.com/office/officeart/2016/7/layout/LinearArrowProcessNumbered"/>
    <dgm:cxn modelId="{BBF95B61-CF5A-4CFC-AA86-FDE0E8A6AE8E}" type="presParOf" srcId="{07CB8125-4A2F-4D53-B10F-2B4CBBAC50CB}" destId="{E89FDC71-81D3-41BE-AE86-D972CF40B1FC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F2D18-F688-4D39-82DF-27C68B4150B6}">
      <dsp:nvSpPr>
        <dsp:cNvPr id="0" name=""/>
        <dsp:cNvSpPr/>
      </dsp:nvSpPr>
      <dsp:spPr>
        <a:xfrm>
          <a:off x="682166" y="28079"/>
          <a:ext cx="2127375" cy="21273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D3ECD-9EA7-45A4-B917-5396FE29E0A8}">
      <dsp:nvSpPr>
        <dsp:cNvPr id="0" name=""/>
        <dsp:cNvSpPr/>
      </dsp:nvSpPr>
      <dsp:spPr>
        <a:xfrm>
          <a:off x="1135541" y="481454"/>
          <a:ext cx="1220625" cy="122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8164D-D5D7-4A93-AEBD-3C6B8C56D2E8}">
      <dsp:nvSpPr>
        <dsp:cNvPr id="0" name=""/>
        <dsp:cNvSpPr/>
      </dsp:nvSpPr>
      <dsp:spPr>
        <a:xfrm>
          <a:off x="2103" y="2818080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AI powered rental alert system</a:t>
          </a:r>
        </a:p>
      </dsp:txBody>
      <dsp:txXfrm>
        <a:off x="2103" y="2818080"/>
        <a:ext cx="3487500" cy="720000"/>
      </dsp:txXfrm>
    </dsp:sp>
    <dsp:sp modelId="{D408ED2B-E3CD-4F54-9B09-1D67D9880335}">
      <dsp:nvSpPr>
        <dsp:cNvPr id="0" name=""/>
        <dsp:cNvSpPr/>
      </dsp:nvSpPr>
      <dsp:spPr>
        <a:xfrm>
          <a:off x="4779978" y="28079"/>
          <a:ext cx="2127375" cy="21273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5C3D7-444B-45D0-B74A-1EDD297562B0}">
      <dsp:nvSpPr>
        <dsp:cNvPr id="0" name=""/>
        <dsp:cNvSpPr/>
      </dsp:nvSpPr>
      <dsp:spPr>
        <a:xfrm>
          <a:off x="5233353" y="481454"/>
          <a:ext cx="1220625" cy="1220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B2912-30D0-4013-A23A-F0E157C3D811}">
      <dsp:nvSpPr>
        <dsp:cNvPr id="0" name=""/>
        <dsp:cNvSpPr/>
      </dsp:nvSpPr>
      <dsp:spPr>
        <a:xfrm>
          <a:off x="4099916" y="2818080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AI Agent- for automation</a:t>
          </a:r>
        </a:p>
      </dsp:txBody>
      <dsp:txXfrm>
        <a:off x="4099916" y="2818080"/>
        <a:ext cx="348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48EC7-35E0-4B8F-B923-16E0100E1814}">
      <dsp:nvSpPr>
        <dsp:cNvPr id="0" name=""/>
        <dsp:cNvSpPr/>
      </dsp:nvSpPr>
      <dsp:spPr>
        <a:xfrm>
          <a:off x="530099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28140-3C0A-4041-9D28-D924961E59B4}">
      <dsp:nvSpPr>
        <dsp:cNvPr id="0" name=""/>
        <dsp:cNvSpPr/>
      </dsp:nvSpPr>
      <dsp:spPr>
        <a:xfrm>
          <a:off x="829912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6CBF5-156F-4424-9A65-6C149E7590FC}">
      <dsp:nvSpPr>
        <dsp:cNvPr id="0" name=""/>
        <dsp:cNvSpPr/>
      </dsp:nvSpPr>
      <dsp:spPr>
        <a:xfrm>
          <a:off x="80381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 digital assistant that performs tasks for you automatically</a:t>
          </a:r>
        </a:p>
      </dsp:txBody>
      <dsp:txXfrm>
        <a:off x="80381" y="2738169"/>
        <a:ext cx="2306250" cy="720000"/>
      </dsp:txXfrm>
    </dsp:sp>
    <dsp:sp modelId="{70CB1DD9-FABB-4DE2-A194-21D86B5A7DE4}">
      <dsp:nvSpPr>
        <dsp:cNvPr id="0" name=""/>
        <dsp:cNvSpPr/>
      </dsp:nvSpPr>
      <dsp:spPr>
        <a:xfrm>
          <a:off x="3239943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BE755-D396-428A-BA2A-E28883783C9A}">
      <dsp:nvSpPr>
        <dsp:cNvPr id="0" name=""/>
        <dsp:cNvSpPr/>
      </dsp:nvSpPr>
      <dsp:spPr>
        <a:xfrm>
          <a:off x="3539756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1F540-106A-49FD-8C74-C598C213D833}">
      <dsp:nvSpPr>
        <dsp:cNvPr id="0" name=""/>
        <dsp:cNvSpPr/>
      </dsp:nvSpPr>
      <dsp:spPr>
        <a:xfrm>
          <a:off x="2790224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Think of it as an automated version of yourself online</a:t>
          </a:r>
        </a:p>
      </dsp:txBody>
      <dsp:txXfrm>
        <a:off x="2790224" y="2738169"/>
        <a:ext cx="2306250" cy="720000"/>
      </dsp:txXfrm>
    </dsp:sp>
    <dsp:sp modelId="{291DE07D-A9DB-4612-BA2D-C0431512A5FA}">
      <dsp:nvSpPr>
        <dsp:cNvPr id="0" name=""/>
        <dsp:cNvSpPr/>
      </dsp:nvSpPr>
      <dsp:spPr>
        <a:xfrm>
          <a:off x="5949787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F8AE6-8339-4845-97CC-A4A8BB24AE9F}">
      <dsp:nvSpPr>
        <dsp:cNvPr id="0" name=""/>
        <dsp:cNvSpPr/>
      </dsp:nvSpPr>
      <dsp:spPr>
        <a:xfrm>
          <a:off x="6249600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5C2BC-5BEC-4867-B183-DD467A743235}">
      <dsp:nvSpPr>
        <dsp:cNvPr id="0" name=""/>
        <dsp:cNvSpPr/>
      </dsp:nvSpPr>
      <dsp:spPr>
        <a:xfrm>
          <a:off x="5500068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Saves time and effort by doing complex actions for you</a:t>
          </a:r>
        </a:p>
      </dsp:txBody>
      <dsp:txXfrm>
        <a:off x="5500068" y="2738169"/>
        <a:ext cx="23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FDB31-AF40-4847-B768-A50006A5BCC5}">
      <dsp:nvSpPr>
        <dsp:cNvPr id="0" name=""/>
        <dsp:cNvSpPr/>
      </dsp:nvSpPr>
      <dsp:spPr>
        <a:xfrm>
          <a:off x="459205" y="811321"/>
          <a:ext cx="750673" cy="750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B4467-1253-48C1-B3B9-8A7B5938270C}">
      <dsp:nvSpPr>
        <dsp:cNvPr id="0" name=""/>
        <dsp:cNvSpPr/>
      </dsp:nvSpPr>
      <dsp:spPr>
        <a:xfrm>
          <a:off x="460" y="1854066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Buy products on Amazon for you</a:t>
          </a:r>
        </a:p>
      </dsp:txBody>
      <dsp:txXfrm>
        <a:off x="460" y="1854066"/>
        <a:ext cx="1668164" cy="667265"/>
      </dsp:txXfrm>
    </dsp:sp>
    <dsp:sp modelId="{B2B9263B-E534-4570-92F3-5D820788E57C}">
      <dsp:nvSpPr>
        <dsp:cNvPr id="0" name=""/>
        <dsp:cNvSpPr/>
      </dsp:nvSpPr>
      <dsp:spPr>
        <a:xfrm>
          <a:off x="2419298" y="811321"/>
          <a:ext cx="750673" cy="7506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153C5-91A1-4670-8AD3-FE37706B5108}">
      <dsp:nvSpPr>
        <dsp:cNvPr id="0" name=""/>
        <dsp:cNvSpPr/>
      </dsp:nvSpPr>
      <dsp:spPr>
        <a:xfrm>
          <a:off x="1960552" y="1854066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Search Google and collect URLs</a:t>
          </a:r>
        </a:p>
      </dsp:txBody>
      <dsp:txXfrm>
        <a:off x="1960552" y="1854066"/>
        <a:ext cx="1668164" cy="667265"/>
      </dsp:txXfrm>
    </dsp:sp>
    <dsp:sp modelId="{A15651BE-EA40-4C14-A815-A1C4425871EC}">
      <dsp:nvSpPr>
        <dsp:cNvPr id="0" name=""/>
        <dsp:cNvSpPr/>
      </dsp:nvSpPr>
      <dsp:spPr>
        <a:xfrm>
          <a:off x="4379390" y="811321"/>
          <a:ext cx="750673" cy="7506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58527-8270-4B6D-96BF-35233D06A714}">
      <dsp:nvSpPr>
        <dsp:cNvPr id="0" name=""/>
        <dsp:cNvSpPr/>
      </dsp:nvSpPr>
      <dsp:spPr>
        <a:xfrm>
          <a:off x="3920645" y="1854066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Book flights or movie tickets</a:t>
          </a:r>
        </a:p>
      </dsp:txBody>
      <dsp:txXfrm>
        <a:off x="3920645" y="1854066"/>
        <a:ext cx="1668164" cy="667265"/>
      </dsp:txXfrm>
    </dsp:sp>
    <dsp:sp modelId="{410137C2-7543-4A17-B221-800983135CFA}">
      <dsp:nvSpPr>
        <dsp:cNvPr id="0" name=""/>
        <dsp:cNvSpPr/>
      </dsp:nvSpPr>
      <dsp:spPr>
        <a:xfrm>
          <a:off x="1439251" y="2938373"/>
          <a:ext cx="750673" cy="7506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8A25B-A643-4E45-9B81-88AC77A555A6}">
      <dsp:nvSpPr>
        <dsp:cNvPr id="0" name=""/>
        <dsp:cNvSpPr/>
      </dsp:nvSpPr>
      <dsp:spPr>
        <a:xfrm>
          <a:off x="980506" y="3981119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Apply for jobs using your CV</a:t>
          </a:r>
        </a:p>
      </dsp:txBody>
      <dsp:txXfrm>
        <a:off x="980506" y="3981119"/>
        <a:ext cx="1668164" cy="667265"/>
      </dsp:txXfrm>
    </dsp:sp>
    <dsp:sp modelId="{BBBE77C7-A911-4A2A-9B29-B0491D725956}">
      <dsp:nvSpPr>
        <dsp:cNvPr id="0" name=""/>
        <dsp:cNvSpPr/>
      </dsp:nvSpPr>
      <dsp:spPr>
        <a:xfrm>
          <a:off x="3399344" y="2938373"/>
          <a:ext cx="750673" cy="7506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3DD3A-4DFB-4ED5-9F4F-7258A5585B94}">
      <dsp:nvSpPr>
        <dsp:cNvPr id="0" name=""/>
        <dsp:cNvSpPr/>
      </dsp:nvSpPr>
      <dsp:spPr>
        <a:xfrm>
          <a:off x="2940599" y="3981119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Read and reply to emails</a:t>
          </a:r>
        </a:p>
      </dsp:txBody>
      <dsp:txXfrm>
        <a:off x="2940599" y="3981119"/>
        <a:ext cx="1668164" cy="6672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94030-5E66-48F7-90F8-6EF871324530}">
      <dsp:nvSpPr>
        <dsp:cNvPr id="0" name=""/>
        <dsp:cNvSpPr/>
      </dsp:nvSpPr>
      <dsp:spPr>
        <a:xfrm>
          <a:off x="0" y="884110"/>
          <a:ext cx="5122926" cy="16322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9BFF3-3475-427E-9CF8-411900E45466}">
      <dsp:nvSpPr>
        <dsp:cNvPr id="0" name=""/>
        <dsp:cNvSpPr/>
      </dsp:nvSpPr>
      <dsp:spPr>
        <a:xfrm>
          <a:off x="493741" y="1251356"/>
          <a:ext cx="897712" cy="897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716D3-A929-4639-A727-E0F2DAB890E2}">
      <dsp:nvSpPr>
        <dsp:cNvPr id="0" name=""/>
        <dsp:cNvSpPr/>
      </dsp:nvSpPr>
      <dsp:spPr>
        <a:xfrm>
          <a:off x="1885195" y="884110"/>
          <a:ext cx="3237730" cy="1632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42" tIns="172742" rIns="172742" bIns="1727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Built using tools like BrowserUse and WEB UI</a:t>
          </a:r>
        </a:p>
      </dsp:txBody>
      <dsp:txXfrm>
        <a:off x="1885195" y="884110"/>
        <a:ext cx="3237730" cy="1632204"/>
      </dsp:txXfrm>
    </dsp:sp>
    <dsp:sp modelId="{773BF94A-74B5-49FC-9ABA-C8F72F80073B}">
      <dsp:nvSpPr>
        <dsp:cNvPr id="0" name=""/>
        <dsp:cNvSpPr/>
      </dsp:nvSpPr>
      <dsp:spPr>
        <a:xfrm>
          <a:off x="0" y="2924365"/>
          <a:ext cx="5122926" cy="16322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283B4-7676-4040-92D5-2CFA1902FB9B}">
      <dsp:nvSpPr>
        <dsp:cNvPr id="0" name=""/>
        <dsp:cNvSpPr/>
      </dsp:nvSpPr>
      <dsp:spPr>
        <a:xfrm>
          <a:off x="493741" y="3291611"/>
          <a:ext cx="897712" cy="8977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01F2C-6B13-4018-962A-5716F98991AD}">
      <dsp:nvSpPr>
        <dsp:cNvPr id="0" name=""/>
        <dsp:cNvSpPr/>
      </dsp:nvSpPr>
      <dsp:spPr>
        <a:xfrm>
          <a:off x="1885195" y="2924365"/>
          <a:ext cx="3237730" cy="1632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42" tIns="172742" rIns="172742" bIns="1727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Powered by Large Language Models (LLMs)</a:t>
          </a:r>
        </a:p>
      </dsp:txBody>
      <dsp:txXfrm>
        <a:off x="1885195" y="2924365"/>
        <a:ext cx="3237730" cy="16322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5342B-D08D-4233-A9A1-DAFC9C7ED16F}">
      <dsp:nvSpPr>
        <dsp:cNvPr id="0" name=""/>
        <dsp:cNvSpPr/>
      </dsp:nvSpPr>
      <dsp:spPr>
        <a:xfrm>
          <a:off x="837493" y="393682"/>
          <a:ext cx="703212" cy="7032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386D1-FF2A-41C5-A870-BADD3D511EAF}">
      <dsp:nvSpPr>
        <dsp:cNvPr id="0" name=""/>
        <dsp:cNvSpPr/>
      </dsp:nvSpPr>
      <dsp:spPr>
        <a:xfrm>
          <a:off x="407751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BrowserUse (Open-source)</a:t>
          </a:r>
        </a:p>
      </dsp:txBody>
      <dsp:txXfrm>
        <a:off x="407751" y="1358346"/>
        <a:ext cx="1562695" cy="625078"/>
      </dsp:txXfrm>
    </dsp:sp>
    <dsp:sp modelId="{E4D0FE12-5603-4B95-81EF-250D8AC34B50}">
      <dsp:nvSpPr>
        <dsp:cNvPr id="0" name=""/>
        <dsp:cNvSpPr/>
      </dsp:nvSpPr>
      <dsp:spPr>
        <a:xfrm>
          <a:off x="2673660" y="393682"/>
          <a:ext cx="703212" cy="7032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DCB34-A28E-4B25-920C-B029D7323170}">
      <dsp:nvSpPr>
        <dsp:cNvPr id="0" name=""/>
        <dsp:cNvSpPr/>
      </dsp:nvSpPr>
      <dsp:spPr>
        <a:xfrm>
          <a:off x="2243918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Automates browser like a human</a:t>
          </a:r>
        </a:p>
      </dsp:txBody>
      <dsp:txXfrm>
        <a:off x="2243918" y="1358346"/>
        <a:ext cx="1562695" cy="625078"/>
      </dsp:txXfrm>
    </dsp:sp>
    <dsp:sp modelId="{9E55187E-ED42-474E-BCD8-384825ADCE32}">
      <dsp:nvSpPr>
        <dsp:cNvPr id="0" name=""/>
        <dsp:cNvSpPr/>
      </dsp:nvSpPr>
      <dsp:spPr>
        <a:xfrm>
          <a:off x="4509827" y="393682"/>
          <a:ext cx="703212" cy="7032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001F0-D5D5-4E98-ADCD-8530FE387AEC}">
      <dsp:nvSpPr>
        <dsp:cNvPr id="0" name=""/>
        <dsp:cNvSpPr/>
      </dsp:nvSpPr>
      <dsp:spPr>
        <a:xfrm>
          <a:off x="4080085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Works with a visual Web UI</a:t>
          </a:r>
        </a:p>
      </dsp:txBody>
      <dsp:txXfrm>
        <a:off x="4080085" y="1358346"/>
        <a:ext cx="1562695" cy="625078"/>
      </dsp:txXfrm>
    </dsp:sp>
    <dsp:sp modelId="{B326BF31-1B27-46FC-93AD-3D25CA80A188}">
      <dsp:nvSpPr>
        <dsp:cNvPr id="0" name=""/>
        <dsp:cNvSpPr/>
      </dsp:nvSpPr>
      <dsp:spPr>
        <a:xfrm>
          <a:off x="6143693" y="328944"/>
          <a:ext cx="703212" cy="703212"/>
        </a:xfrm>
        <a:prstGeom prst="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EF353-24FF-4AB9-926A-EA5C73D0E14F}">
      <dsp:nvSpPr>
        <dsp:cNvPr id="0" name=""/>
        <dsp:cNvSpPr/>
      </dsp:nvSpPr>
      <dsp:spPr>
        <a:xfrm>
          <a:off x="5916252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5916252" y="1358346"/>
        <a:ext cx="1562695" cy="625078"/>
      </dsp:txXfrm>
    </dsp:sp>
    <dsp:sp modelId="{F0A8FDBB-8BB7-4776-8F5A-711EF86BA3C7}">
      <dsp:nvSpPr>
        <dsp:cNvPr id="0" name=""/>
        <dsp:cNvSpPr/>
      </dsp:nvSpPr>
      <dsp:spPr>
        <a:xfrm>
          <a:off x="2673660" y="2374098"/>
          <a:ext cx="703212" cy="7032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66FE8-C3B6-430E-AD7A-D16ECC25ADAA}">
      <dsp:nvSpPr>
        <dsp:cNvPr id="0" name=""/>
        <dsp:cNvSpPr/>
      </dsp:nvSpPr>
      <dsp:spPr>
        <a:xfrm>
          <a:off x="2243918" y="3338763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Create step-by-step workflows</a:t>
          </a:r>
        </a:p>
      </dsp:txBody>
      <dsp:txXfrm>
        <a:off x="2243918" y="3338763"/>
        <a:ext cx="1562695" cy="625078"/>
      </dsp:txXfrm>
    </dsp:sp>
    <dsp:sp modelId="{20670E86-BFE2-4ED2-8535-287457A5A8F5}">
      <dsp:nvSpPr>
        <dsp:cNvPr id="0" name=""/>
        <dsp:cNvSpPr/>
      </dsp:nvSpPr>
      <dsp:spPr>
        <a:xfrm>
          <a:off x="4509827" y="2374098"/>
          <a:ext cx="703212" cy="7032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EEB05-6AF4-40AD-8738-200D54F850C3}">
      <dsp:nvSpPr>
        <dsp:cNvPr id="0" name=""/>
        <dsp:cNvSpPr/>
      </dsp:nvSpPr>
      <dsp:spPr>
        <a:xfrm>
          <a:off x="4080085" y="3338763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Use triggers, tools, and LLMs</a:t>
          </a:r>
        </a:p>
      </dsp:txBody>
      <dsp:txXfrm>
        <a:off x="4080085" y="3338763"/>
        <a:ext cx="1562695" cy="625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6B6AC-FFF6-417A-B93F-6634642C6008}">
      <dsp:nvSpPr>
        <dsp:cNvPr id="0" name=""/>
        <dsp:cNvSpPr/>
      </dsp:nvSpPr>
      <dsp:spPr>
        <a:xfrm>
          <a:off x="0" y="2101"/>
          <a:ext cx="503605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A53ECE-8360-41CC-8AA8-E3D5F5191B5D}">
      <dsp:nvSpPr>
        <dsp:cNvPr id="0" name=""/>
        <dsp:cNvSpPr/>
      </dsp:nvSpPr>
      <dsp:spPr>
        <a:xfrm>
          <a:off x="0" y="2101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Gives 'intelligence' to the AI agent</a:t>
          </a:r>
        </a:p>
      </dsp:txBody>
      <dsp:txXfrm>
        <a:off x="0" y="2101"/>
        <a:ext cx="5036058" cy="716543"/>
      </dsp:txXfrm>
    </dsp:sp>
    <dsp:sp modelId="{C35C8D91-1F75-47EC-8E81-2BBC0D27F6F6}">
      <dsp:nvSpPr>
        <dsp:cNvPr id="0" name=""/>
        <dsp:cNvSpPr/>
      </dsp:nvSpPr>
      <dsp:spPr>
        <a:xfrm>
          <a:off x="0" y="718645"/>
          <a:ext cx="5036058" cy="0"/>
        </a:xfrm>
        <a:prstGeom prst="line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0D78AB-9AAE-497B-BFCA-0DB3A98FB146}">
      <dsp:nvSpPr>
        <dsp:cNvPr id="0" name=""/>
        <dsp:cNvSpPr/>
      </dsp:nvSpPr>
      <dsp:spPr>
        <a:xfrm>
          <a:off x="0" y="718645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Understands natural language tasks</a:t>
          </a:r>
        </a:p>
      </dsp:txBody>
      <dsp:txXfrm>
        <a:off x="0" y="718645"/>
        <a:ext cx="5036058" cy="716543"/>
      </dsp:txXfrm>
    </dsp:sp>
    <dsp:sp modelId="{64A06394-FF58-4923-A662-4BC246033923}">
      <dsp:nvSpPr>
        <dsp:cNvPr id="0" name=""/>
        <dsp:cNvSpPr/>
      </dsp:nvSpPr>
      <dsp:spPr>
        <a:xfrm>
          <a:off x="0" y="1435188"/>
          <a:ext cx="5036058" cy="0"/>
        </a:xfrm>
        <a:prstGeom prst="line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EC8665-886A-4F12-A1EB-80E085C6000C}">
      <dsp:nvSpPr>
        <dsp:cNvPr id="0" name=""/>
        <dsp:cNvSpPr/>
      </dsp:nvSpPr>
      <dsp:spPr>
        <a:xfrm>
          <a:off x="0" y="1435188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Examples of LLMs:</a:t>
          </a:r>
        </a:p>
      </dsp:txBody>
      <dsp:txXfrm>
        <a:off x="0" y="1435188"/>
        <a:ext cx="5036058" cy="716543"/>
      </dsp:txXfrm>
    </dsp:sp>
    <dsp:sp modelId="{CB21B404-1703-4B00-B1DB-3B43BAEF5B17}">
      <dsp:nvSpPr>
        <dsp:cNvPr id="0" name=""/>
        <dsp:cNvSpPr/>
      </dsp:nvSpPr>
      <dsp:spPr>
        <a:xfrm>
          <a:off x="0" y="2151732"/>
          <a:ext cx="5036058" cy="0"/>
        </a:xfrm>
        <a:prstGeom prst="line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2F186D-1E5F-47AD-AF64-124160F9AFD0}">
      <dsp:nvSpPr>
        <dsp:cNvPr id="0" name=""/>
        <dsp:cNvSpPr/>
      </dsp:nvSpPr>
      <dsp:spPr>
        <a:xfrm>
          <a:off x="0" y="2151732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DeepSeek R1 (via Ollama or OpenRouter)</a:t>
          </a:r>
        </a:p>
      </dsp:txBody>
      <dsp:txXfrm>
        <a:off x="0" y="2151732"/>
        <a:ext cx="5036058" cy="716543"/>
      </dsp:txXfrm>
    </dsp:sp>
    <dsp:sp modelId="{D823324C-43E2-4F09-B945-3D9B6F63A141}">
      <dsp:nvSpPr>
        <dsp:cNvPr id="0" name=""/>
        <dsp:cNvSpPr/>
      </dsp:nvSpPr>
      <dsp:spPr>
        <a:xfrm>
          <a:off x="0" y="2868276"/>
          <a:ext cx="5036058" cy="0"/>
        </a:xfrm>
        <a:prstGeom prst="line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D2E5C1-A5B3-423F-A30F-445BE0A707B7}">
      <dsp:nvSpPr>
        <dsp:cNvPr id="0" name=""/>
        <dsp:cNvSpPr/>
      </dsp:nvSpPr>
      <dsp:spPr>
        <a:xfrm>
          <a:off x="0" y="2868276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Gemini 2.0 Flash</a:t>
          </a:r>
        </a:p>
      </dsp:txBody>
      <dsp:txXfrm>
        <a:off x="0" y="2868276"/>
        <a:ext cx="5036058" cy="716543"/>
      </dsp:txXfrm>
    </dsp:sp>
    <dsp:sp modelId="{29A6F37D-1655-47D6-A4C8-E48E360D22F2}">
      <dsp:nvSpPr>
        <dsp:cNvPr id="0" name=""/>
        <dsp:cNvSpPr/>
      </dsp:nvSpPr>
      <dsp:spPr>
        <a:xfrm>
          <a:off x="0" y="3584819"/>
          <a:ext cx="5036058" cy="0"/>
        </a:xfrm>
        <a:prstGeom prst="lin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63C1ED-A558-4C39-B8D0-7F146E89ACA7}">
      <dsp:nvSpPr>
        <dsp:cNvPr id="0" name=""/>
        <dsp:cNvSpPr/>
      </dsp:nvSpPr>
      <dsp:spPr>
        <a:xfrm>
          <a:off x="0" y="3584819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GPT-4o (OpenAI)</a:t>
          </a:r>
        </a:p>
      </dsp:txBody>
      <dsp:txXfrm>
        <a:off x="0" y="3584819"/>
        <a:ext cx="5036058" cy="7165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72819-B114-44E2-B6EA-834B6817295D}">
      <dsp:nvSpPr>
        <dsp:cNvPr id="0" name=""/>
        <dsp:cNvSpPr/>
      </dsp:nvSpPr>
      <dsp:spPr>
        <a:xfrm>
          <a:off x="948689" y="717143"/>
          <a:ext cx="758952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292E5-D0DC-4A92-BB06-2C3BDD452293}">
      <dsp:nvSpPr>
        <dsp:cNvPr id="0" name=""/>
        <dsp:cNvSpPr/>
      </dsp:nvSpPr>
      <dsp:spPr>
        <a:xfrm>
          <a:off x="1753179" y="653427"/>
          <a:ext cx="87279" cy="163801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DAAB8-D6CC-4F68-81B6-0D7CB12938B3}">
      <dsp:nvSpPr>
        <dsp:cNvPr id="0" name=""/>
        <dsp:cNvSpPr/>
      </dsp:nvSpPr>
      <dsp:spPr>
        <a:xfrm>
          <a:off x="481183" y="344542"/>
          <a:ext cx="745275" cy="7452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21" tIns="28921" rIns="28921" bIns="2892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90326" y="453685"/>
        <a:ext cx="526989" cy="526989"/>
      </dsp:txXfrm>
    </dsp:sp>
    <dsp:sp modelId="{0F61E154-1726-4DB4-8EED-D78DCAC546C1}">
      <dsp:nvSpPr>
        <dsp:cNvPr id="0" name=""/>
        <dsp:cNvSpPr/>
      </dsp:nvSpPr>
      <dsp:spPr>
        <a:xfrm>
          <a:off x="0" y="1255284"/>
          <a:ext cx="17076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1" tIns="165100" rIns="1347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Install Python, BrowserUse, and Playwright</a:t>
          </a:r>
        </a:p>
      </dsp:txBody>
      <dsp:txXfrm>
        <a:off x="0" y="1596812"/>
        <a:ext cx="1707642" cy="1624072"/>
      </dsp:txXfrm>
    </dsp:sp>
    <dsp:sp modelId="{776725BD-ECCB-419E-9571-0F91A1AE6E59}">
      <dsp:nvSpPr>
        <dsp:cNvPr id="0" name=""/>
        <dsp:cNvSpPr/>
      </dsp:nvSpPr>
      <dsp:spPr>
        <a:xfrm>
          <a:off x="1897379" y="717444"/>
          <a:ext cx="1707642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95E0-516C-4F0F-A40C-4FFE278732EA}">
      <dsp:nvSpPr>
        <dsp:cNvPr id="0" name=""/>
        <dsp:cNvSpPr/>
      </dsp:nvSpPr>
      <dsp:spPr>
        <a:xfrm>
          <a:off x="3650559" y="653676"/>
          <a:ext cx="87279" cy="164065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5A5E4-A472-4AB1-B87B-B81DACACCDF7}">
      <dsp:nvSpPr>
        <dsp:cNvPr id="0" name=""/>
        <dsp:cNvSpPr/>
      </dsp:nvSpPr>
      <dsp:spPr>
        <a:xfrm>
          <a:off x="2378563" y="344842"/>
          <a:ext cx="745275" cy="7452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21" tIns="28921" rIns="28921" bIns="2892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87706" y="453985"/>
        <a:ext cx="526989" cy="526989"/>
      </dsp:txXfrm>
    </dsp:sp>
    <dsp:sp modelId="{DB26FE73-E93C-447F-989A-C65CADD671BA}">
      <dsp:nvSpPr>
        <dsp:cNvPr id="0" name=""/>
        <dsp:cNvSpPr/>
      </dsp:nvSpPr>
      <dsp:spPr>
        <a:xfrm>
          <a:off x="1897379" y="1256017"/>
          <a:ext cx="17076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1" tIns="165100" rIns="1347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Set up the Web UI using provided commands</a:t>
          </a:r>
        </a:p>
      </dsp:txBody>
      <dsp:txXfrm>
        <a:off x="1897379" y="1597545"/>
        <a:ext cx="1707642" cy="1624072"/>
      </dsp:txXfrm>
    </dsp:sp>
    <dsp:sp modelId="{19DF24E7-4C4F-45D4-9A3F-09D69A606A72}">
      <dsp:nvSpPr>
        <dsp:cNvPr id="0" name=""/>
        <dsp:cNvSpPr/>
      </dsp:nvSpPr>
      <dsp:spPr>
        <a:xfrm>
          <a:off x="3794760" y="717444"/>
          <a:ext cx="1707642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8166F-9BAE-494A-8B3E-3DA8DC9AD9AE}">
      <dsp:nvSpPr>
        <dsp:cNvPr id="0" name=""/>
        <dsp:cNvSpPr/>
      </dsp:nvSpPr>
      <dsp:spPr>
        <a:xfrm>
          <a:off x="5547939" y="653676"/>
          <a:ext cx="87279" cy="164065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65471-CD86-45F8-AF7B-FCC300940DB5}">
      <dsp:nvSpPr>
        <dsp:cNvPr id="0" name=""/>
        <dsp:cNvSpPr/>
      </dsp:nvSpPr>
      <dsp:spPr>
        <a:xfrm>
          <a:off x="4275943" y="344842"/>
          <a:ext cx="745275" cy="7452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21" tIns="28921" rIns="28921" bIns="2892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385086" y="453985"/>
        <a:ext cx="526989" cy="526989"/>
      </dsp:txXfrm>
    </dsp:sp>
    <dsp:sp modelId="{C73E94F0-0E32-4FC4-BC37-5B69EA87A4A7}">
      <dsp:nvSpPr>
        <dsp:cNvPr id="0" name=""/>
        <dsp:cNvSpPr/>
      </dsp:nvSpPr>
      <dsp:spPr>
        <a:xfrm>
          <a:off x="3794760" y="1256017"/>
          <a:ext cx="17076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1" tIns="165100" rIns="1347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Connect your LLM and input tasks in plain language</a:t>
          </a:r>
        </a:p>
      </dsp:txBody>
      <dsp:txXfrm>
        <a:off x="3794760" y="1597545"/>
        <a:ext cx="1707642" cy="1624072"/>
      </dsp:txXfrm>
    </dsp:sp>
    <dsp:sp modelId="{10BE2D84-8CD9-41FF-AAFF-57E584B8DE1A}">
      <dsp:nvSpPr>
        <dsp:cNvPr id="0" name=""/>
        <dsp:cNvSpPr/>
      </dsp:nvSpPr>
      <dsp:spPr>
        <a:xfrm>
          <a:off x="5692140" y="717444"/>
          <a:ext cx="853821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7C87D1-FBE4-47A4-951E-7947DF85824E}">
      <dsp:nvSpPr>
        <dsp:cNvPr id="0" name=""/>
        <dsp:cNvSpPr/>
      </dsp:nvSpPr>
      <dsp:spPr>
        <a:xfrm>
          <a:off x="6173323" y="344842"/>
          <a:ext cx="745275" cy="7452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21" tIns="28921" rIns="28921" bIns="2892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282466" y="453985"/>
        <a:ext cx="526989" cy="526989"/>
      </dsp:txXfrm>
    </dsp:sp>
    <dsp:sp modelId="{E89FDC71-81D3-41BE-AE86-D972CF40B1FC}">
      <dsp:nvSpPr>
        <dsp:cNvPr id="0" name=""/>
        <dsp:cNvSpPr/>
      </dsp:nvSpPr>
      <dsp:spPr>
        <a:xfrm>
          <a:off x="5692140" y="1256017"/>
          <a:ext cx="17076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1" tIns="165100" rIns="1347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Agent performs the task and shows results</a:t>
          </a:r>
        </a:p>
      </dsp:txBody>
      <dsp:txXfrm>
        <a:off x="5692140" y="1597545"/>
        <a:ext cx="1707642" cy="1624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rive.google.com/drive/folders/1uRgLT6x334wpXAR4yInoA8g8kvrS352O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6E8EB-F642-06F0-09C4-611D24DE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706" cy="11887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chemeClr val="tx2"/>
                </a:solidFill>
              </a:rPr>
              <a:t>Individual Assignment Minor Data-Driven Decision Making</a:t>
            </a:r>
            <a:br>
              <a:rPr lang="en-US" sz="2500">
                <a:solidFill>
                  <a:schemeClr val="tx2"/>
                </a:solidFill>
              </a:rPr>
            </a:br>
            <a:endParaRPr lang="nl-NL" sz="250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60949" y="-5116"/>
            <a:ext cx="2488985" cy="2490264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1954321" cy="2252847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B9EADC-4879-A33A-340F-D878F2BA9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295830"/>
              </p:ext>
            </p:extLst>
          </p:nvPr>
        </p:nvGraphicFramePr>
        <p:xfrm>
          <a:off x="777240" y="2560320"/>
          <a:ext cx="758952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99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914B3-4E15-6BB2-2AC7-6FBC3355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77" y="949325"/>
            <a:ext cx="605377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endParaRPr lang="en-US" sz="57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96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9144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EA5A7CA-4B60-48BA-D9D4-F6891F66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372"/>
            <a:ext cx="9144000" cy="54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1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B29A-DA71-CF7E-F447-6A0CCABE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93338"/>
            <a:ext cx="6858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 </a:t>
            </a:r>
            <a:br>
              <a:rPr lang="en-US" sz="6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3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7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3C662D-6050-3E78-E773-EC5C27A4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00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What is an AI Agent?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ACB236-0C75-C173-FF43-D9431B696E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686629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429030"/>
            <a:ext cx="2125980" cy="5457589"/>
          </a:xfrm>
        </p:spPr>
        <p:txBody>
          <a:bodyPr anchor="ctr">
            <a:normAutofit/>
          </a:bodyPr>
          <a:lstStyle/>
          <a:p>
            <a:r>
              <a:rPr lang="en-US" sz="3500"/>
              <a:t>Real-Life Examples of AI Agents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1490" y="6112341"/>
            <a:ext cx="81267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527048" y="5040414"/>
            <a:ext cx="54864" cy="2125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DEFE25-8DB1-39B9-7D0A-F703DDFFB0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214966"/>
              </p:ext>
            </p:extLst>
          </p:nvPr>
        </p:nvGraphicFramePr>
        <p:xfrm>
          <a:off x="3031236" y="429030"/>
          <a:ext cx="558927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260019"/>
            <a:ext cx="8375586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1" y="507160"/>
            <a:ext cx="2245179" cy="5438730"/>
          </a:xfrm>
        </p:spPr>
        <p:txBody>
          <a:bodyPr>
            <a:normAutofit/>
          </a:bodyPr>
          <a:lstStyle/>
          <a:p>
            <a:r>
              <a:rPr lang="en-US" sz="2800"/>
              <a:t>How AI Agents Are Created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2874481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ECFFE-CEA5-A838-604F-926C65D83B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975042"/>
              </p:ext>
            </p:extLst>
          </p:nvPr>
        </p:nvGraphicFramePr>
        <p:xfrm>
          <a:off x="3394710" y="512064"/>
          <a:ext cx="5122926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/>
              <a:t>Tools to Build AI Agents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2B01A237-35DD-BD98-94AD-C319E6810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256352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n-US" sz="3500"/>
              <a:t>What is a Large Language Model (LLM)?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57A55-B596-CB88-3D23-A0D42245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53" r="37565"/>
          <a:stretch>
            <a:fillRect/>
          </a:stretch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6BDEDA-BBE4-69EA-AFB6-71F21B2AF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131622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706" cy="1188720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chemeClr val="tx2"/>
                </a:solidFill>
              </a:rPr>
              <a:t>Setting Up BrowserUse (Simple Steps)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60949" y="-5116"/>
            <a:ext cx="2488985" cy="2490264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1954321" cy="2252847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79DE5A-F67F-9286-0D61-A6DB3AD0AC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580320"/>
              </p:ext>
            </p:extLst>
          </p:nvPr>
        </p:nvGraphicFramePr>
        <p:xfrm>
          <a:off x="777240" y="2560320"/>
          <a:ext cx="758952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903BBDCB-4BC7-D50A-A7FB-8CFA6CBF2D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2500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E8F7F-CAC7-FEBE-BF4D-AC3F3424F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00427"/>
            <a:ext cx="740664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7100" dirty="0">
                <a:solidFill>
                  <a:srgbClr val="FFFFFF"/>
                </a:solidFill>
              </a:rPr>
              <a:t>Here is an AI agent that I built </a:t>
            </a:r>
          </a:p>
        </p:txBody>
      </p:sp>
    </p:spTree>
    <p:extLst>
      <p:ext uri="{BB962C8B-B14F-4D97-AF65-F5344CB8AC3E}">
        <p14:creationId xmlns:p14="http://schemas.microsoft.com/office/powerpoint/2010/main" val="427035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8C42E-EE21-C849-C430-9B960B7B2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25" y="735283"/>
            <a:ext cx="3733800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Click here to watch the 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DCBE4-52AA-3AF7-34C7-E906B2A1F1C7}"/>
              </a:ext>
            </a:extLst>
          </p:cNvPr>
          <p:cNvSpPr txBox="1"/>
          <p:nvPr/>
        </p:nvSpPr>
        <p:spPr>
          <a:xfrm>
            <a:off x="1647825" y="4078423"/>
            <a:ext cx="3733800" cy="2058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u="sng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Click here to watch the video on Google Drive</a:t>
            </a:r>
          </a:p>
        </p:txBody>
      </p:sp>
      <p:pic>
        <p:nvPicPr>
          <p:cNvPr id="23" name="Graphic 22" descr="Marker">
            <a:extLst>
              <a:ext uri="{FF2B5EF4-FFF2-40B4-BE49-F238E27FC236}">
                <a16:creationId xmlns:a16="http://schemas.microsoft.com/office/drawing/2014/main" id="{38CD2AFA-1164-979B-A053-2D90B72E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161" y="2937750"/>
            <a:ext cx="966789" cy="966789"/>
          </a:xfrm>
          <a:prstGeom prst="rect">
            <a:avLst/>
          </a:prstGeom>
        </p:spPr>
      </p:pic>
      <p:pic>
        <p:nvPicPr>
          <p:cNvPr id="25" name="Graphic 24" descr="Marker">
            <a:extLst>
              <a:ext uri="{FF2B5EF4-FFF2-40B4-BE49-F238E27FC236}">
                <a16:creationId xmlns:a16="http://schemas.microsoft.com/office/drawing/2014/main" id="{CB1C5488-02AC-4C55-9D7B-9EC7453A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5861" y="1392825"/>
            <a:ext cx="4058507" cy="40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8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251</Words>
  <Application>Microsoft Office PowerPoint</Application>
  <PresentationFormat>On-screen Show (4:3)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Individual Assignment Minor Data-Driven Decision Making </vt:lpstr>
      <vt:lpstr>What is an AI Agent?</vt:lpstr>
      <vt:lpstr>Real-Life Examples of AI Agents</vt:lpstr>
      <vt:lpstr>How AI Agents Are Created</vt:lpstr>
      <vt:lpstr>Tools to Build AI Agents</vt:lpstr>
      <vt:lpstr>What is a Large Language Model (LLM)?</vt:lpstr>
      <vt:lpstr>Setting Up BrowserUse (Simple Steps)</vt:lpstr>
      <vt:lpstr>Here is an AI agent that I built </vt:lpstr>
      <vt:lpstr>Click here to watch the video</vt:lpstr>
      <vt:lpstr>PowerPoint Presentation</vt:lpstr>
      <vt:lpstr>Thank you for your attention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Sanim</dc:creator>
  <cp:keywords/>
  <dc:description>generated using python-pptx</dc:description>
  <cp:lastModifiedBy>Showkot Nadim (student)</cp:lastModifiedBy>
  <cp:revision>2</cp:revision>
  <dcterms:created xsi:type="dcterms:W3CDTF">2013-01-27T09:14:16Z</dcterms:created>
  <dcterms:modified xsi:type="dcterms:W3CDTF">2025-06-06T05:15:48Z</dcterms:modified>
  <cp:category/>
</cp:coreProperties>
</file>